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75" r:id="rId5"/>
    <p:sldId id="299" r:id="rId6"/>
    <p:sldId id="300" r:id="rId7"/>
    <p:sldId id="286" r:id="rId8"/>
    <p:sldId id="277" r:id="rId9"/>
    <p:sldId id="287" r:id="rId10"/>
    <p:sldId id="301" r:id="rId11"/>
    <p:sldId id="288" r:id="rId12"/>
    <p:sldId id="289" r:id="rId13"/>
    <p:sldId id="290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302" r:id="rId22"/>
    <p:sldId id="303" r:id="rId23"/>
    <p:sldId id="304" r:id="rId24"/>
    <p:sldId id="305" r:id="rId25"/>
    <p:sldId id="306" r:id="rId26"/>
    <p:sldId id="307" r:id="rId27"/>
  </p:sldIdLst>
  <p:sldSz cx="9144000" cy="6858000" type="screen4x3"/>
  <p:notesSz cx="7077075" cy="9363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W. Altice" userId="S::awaltice@ncdor.gov::e164bb99-fd91-411f-bb14-76cc61e6faef" providerId="AD" clId="Web-{35DBF30F-F68F-459A-BD27-CC69A332AD2D}"/>
    <pc:docChg chg="modSld">
      <pc:chgData name="Angela W. Altice" userId="S::awaltice@ncdor.gov::e164bb99-fd91-411f-bb14-76cc61e6faef" providerId="AD" clId="Web-{35DBF30F-F68F-459A-BD27-CC69A332AD2D}" dt="2019-08-27T20:33:51.222" v="1" actId="20577"/>
      <pc:docMkLst>
        <pc:docMk/>
      </pc:docMkLst>
      <pc:sldChg chg="modSp">
        <pc:chgData name="Angela W. Altice" userId="S::awaltice@ncdor.gov::e164bb99-fd91-411f-bb14-76cc61e6faef" providerId="AD" clId="Web-{35DBF30F-F68F-459A-BD27-CC69A332AD2D}" dt="2019-08-27T20:33:51.222" v="1" actId="20577"/>
        <pc:sldMkLst>
          <pc:docMk/>
          <pc:sldMk cId="2214927992" sldId="275"/>
        </pc:sldMkLst>
        <pc:spChg chg="mod">
          <ac:chgData name="Angela W. Altice" userId="S::awaltice@ncdor.gov::e164bb99-fd91-411f-bb14-76cc61e6faef" providerId="AD" clId="Web-{35DBF30F-F68F-459A-BD27-CC69A332AD2D}" dt="2019-08-27T20:33:51.222" v="1" actId="20577"/>
          <ac:spMkLst>
            <pc:docMk/>
            <pc:sldMk cId="2214927992" sldId="275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0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4C606041-C79E-450B-8C53-D31DDF1CEA4A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003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F7702968-09D4-4598-BB59-FBECDA70F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51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pPr>
              <a:defRPr/>
            </a:pPr>
            <a:fld id="{6C9488C0-39EE-42CB-B4EB-25478B4028EA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pPr>
              <a:defRPr/>
            </a:pPr>
            <a:fld id="{AD143E5F-FC6A-4773-98C3-B156FC6DC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06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781800" y="6172200"/>
            <a:ext cx="2133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906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229600" y="228600"/>
            <a:ext cx="9144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858963"/>
            <a:ext cx="9144000" cy="46037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3" descr="NCDOR Horiz ColorLogo plus S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950" y="228600"/>
            <a:ext cx="86709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C6BD7-1DB9-45C4-BC5E-B199BF1701E5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3326B-EFF0-421D-B620-E43A6F1B7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6C39A-EAFE-4C48-8084-ECA498748B92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D5675-71BF-4A89-BE3D-CCA02829B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AF1FE-07EB-45F8-A878-880423EC79B9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760B1-BCD7-43AA-AF44-17DB3D7F2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3E08B-8468-491E-96F2-C53A6BAD0C1F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6111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06B4DC8-84B4-472F-A23A-F52F73871F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24E16-C4F6-4D5F-AF96-4EA5467341C7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B7A20-B27B-4CBF-9E49-F3605F1EB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AA191-129C-4301-9354-06175899EBBF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FE008-5B62-4BC1-B63E-FD2296F3B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CBD0B-EB9A-47C4-9E47-6FC36D7A19EF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A3D92-0819-46F6-8248-911DD815E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96A73-A854-457D-A90F-2758F95AA33E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5DA9-0CF7-46DB-9F5C-C4DD8A60F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887E6-6352-4E6A-9107-F6BA04A1A6DC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D08DE-0176-4833-B773-FF04C0D26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AF00D-73F8-48CF-882C-F2B309464741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8091-EDB5-432B-9806-F2DAA0046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6EF59-22F5-499C-9812-90E3C2354BFF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96F2E-12C9-4BE7-B076-CB1141F7B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33600" y="228600"/>
            <a:ext cx="6553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14400"/>
            <a:ext cx="8229600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C889AB-0F79-47DD-83CC-9874625F3C92}" type="datetimeFigureOut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4E19C7-AA29-4B16-91DD-34A346D5D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152400"/>
            <a:ext cx="190500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 userDrawn="1"/>
        </p:nvSpPr>
        <p:spPr>
          <a:xfrm>
            <a:off x="0" y="838200"/>
            <a:ext cx="9144000" cy="46038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Perpetu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Perpetu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Perpetu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Perpetu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dor.gov/taxes/north-carolinas-property-tax-system/electronic-listing-personal-property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0" dirty="0" smtClean="0">
                <a:latin typeface="Perpetua"/>
                <a:ea typeface="MS PMincho" panose="02020600040205080304" pitchFamily="18" charset="-128"/>
              </a:rPr>
              <a:t>Electronic Listing</a:t>
            </a:r>
            <a:endParaRPr lang="en-US" sz="4800" b="0" dirty="0">
              <a:latin typeface="Perpetua"/>
              <a:ea typeface="MS PMincho" panose="02020600040205080304" pitchFamily="18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Perpetua"/>
              </a:rPr>
              <a:t>2019 Advanced Seminars</a:t>
            </a:r>
          </a:p>
          <a:p>
            <a:r>
              <a:rPr lang="en-US" dirty="0">
                <a:latin typeface="Perpetua"/>
                <a:ea typeface="MS PMincho" panose="02020600040205080304" pitchFamily="18" charset="-128"/>
              </a:rPr>
              <a:t>Tina Stone, PPS, AAS</a:t>
            </a:r>
            <a:br>
              <a:rPr lang="en-US" dirty="0">
                <a:latin typeface="Perpetua"/>
                <a:ea typeface="MS PMincho" panose="02020600040205080304" pitchFamily="18" charset="-128"/>
              </a:rPr>
            </a:br>
            <a:r>
              <a:rPr lang="en-US" dirty="0">
                <a:latin typeface="Perpetua"/>
                <a:ea typeface="MS PMincho" panose="02020600040205080304" pitchFamily="18" charset="-128"/>
              </a:rPr>
              <a:t>Personal Property Manager</a:t>
            </a:r>
            <a:endParaRPr lang="en-US" dirty="0"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2214927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of 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approved by NCDOR</a:t>
            </a:r>
          </a:p>
          <a:p>
            <a:r>
              <a:rPr lang="en-US" dirty="0" smtClean="0"/>
              <a:t>Must accept NCDOR Statewide Listing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260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to print paper form in same format as NCDOR state form</a:t>
            </a:r>
          </a:p>
          <a:p>
            <a:r>
              <a:rPr lang="en-US" dirty="0" smtClean="0"/>
              <a:t>Not applicable to county operated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3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Signer authorized by G.S. 105-311(a)</a:t>
            </a:r>
          </a:p>
          <a:p>
            <a:r>
              <a:rPr lang="en-US" dirty="0" smtClean="0"/>
              <a:t>Individuals</a:t>
            </a:r>
          </a:p>
          <a:p>
            <a:pPr lvl="1"/>
            <a:r>
              <a:rPr lang="en-US" dirty="0" smtClean="0"/>
              <a:t>Individual taxpayer</a:t>
            </a:r>
          </a:p>
          <a:p>
            <a:pPr lvl="1"/>
            <a:r>
              <a:rPr lang="en-US" dirty="0" smtClean="0"/>
              <a:t>If unable to list: guardian, authorized agent or person with knowledge and care</a:t>
            </a:r>
          </a:p>
          <a:p>
            <a:r>
              <a:rPr lang="en-US" dirty="0" smtClean="0"/>
              <a:t>Businesses</a:t>
            </a:r>
          </a:p>
          <a:p>
            <a:pPr lvl="1"/>
            <a:r>
              <a:rPr lang="en-US" dirty="0" smtClean="0"/>
              <a:t>Principal officer</a:t>
            </a:r>
          </a:p>
          <a:p>
            <a:pPr lvl="1"/>
            <a:r>
              <a:rPr lang="en-US" dirty="0" smtClean="0"/>
              <a:t>Full-time employee with authorization</a:t>
            </a:r>
          </a:p>
          <a:p>
            <a:pPr lvl="1"/>
            <a:r>
              <a:rPr lang="en-US" dirty="0" smtClean="0"/>
              <a:t>Authorized 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624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Signature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signature method must be approved by NCDOR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383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Listing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third-party electronic listing systems to list with counties that:</a:t>
            </a:r>
          </a:p>
          <a:p>
            <a:pPr lvl="1"/>
            <a:r>
              <a:rPr lang="en-US" dirty="0" smtClean="0"/>
              <a:t>Have not implemented electronic listing </a:t>
            </a:r>
          </a:p>
          <a:p>
            <a:pPr lvl="1"/>
            <a:r>
              <a:rPr lang="en-US" dirty="0" smtClean="0"/>
              <a:t>Implemented electronic listing but are not under contract with provider</a:t>
            </a:r>
          </a:p>
          <a:p>
            <a:pPr lvl="1"/>
            <a:r>
              <a:rPr lang="en-US" dirty="0" smtClean="0"/>
              <a:t>Implemented electronic listing and are under contract with provider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98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Extension of Listing Period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Contracted provider may grant extension</a:t>
            </a:r>
          </a:p>
          <a:p>
            <a:r>
              <a:rPr lang="en-US" dirty="0" smtClean="0"/>
              <a:t>Provider without a contract is not allowed to grant extension</a:t>
            </a:r>
          </a:p>
          <a:p>
            <a:pPr lvl="1"/>
            <a:r>
              <a:rPr lang="en-US" dirty="0" smtClean="0"/>
              <a:t>Electronic: Third-party may request extension for taxpayer</a:t>
            </a:r>
          </a:p>
          <a:p>
            <a:pPr lvl="1"/>
            <a:r>
              <a:rPr lang="en-US" dirty="0" smtClean="0"/>
              <a:t>Non-electronic: Third-party may request extension only if AV-59 on file</a:t>
            </a:r>
          </a:p>
          <a:p>
            <a:pPr lvl="1"/>
            <a:r>
              <a:rPr lang="en-US" dirty="0" smtClean="0"/>
              <a:t>No AV-59: Third-party must instruct taxpayer to request extension directly from county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88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 of Filing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Filed when timestamp applied by receiving equipment or program</a:t>
            </a:r>
          </a:p>
          <a:p>
            <a:r>
              <a:rPr lang="en-US" dirty="0" smtClean="0"/>
              <a:t>If provider is not under contract, must mail or email filing within 5 business days of timestamp to county</a:t>
            </a:r>
          </a:p>
          <a:p>
            <a:r>
              <a:rPr lang="en-US" dirty="0" smtClean="0"/>
              <a:t>Mailed listings are filed as of the date affixed by the US Postal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804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systems must not request a Social Security number or Federal ID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833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Electronic Listing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9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NCDOR Approved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Providers</a:t>
            </a:r>
          </a:p>
          <a:p>
            <a:pPr lvl="1"/>
            <a:r>
              <a:rPr lang="en-US" dirty="0" smtClean="0"/>
              <a:t>Tax Management Associates</a:t>
            </a:r>
          </a:p>
          <a:p>
            <a:pPr lvl="1"/>
            <a:r>
              <a:rPr lang="en-US" dirty="0" err="1" smtClean="0"/>
              <a:t>SouthData</a:t>
            </a:r>
            <a:endParaRPr lang="en-US" dirty="0" smtClean="0"/>
          </a:p>
          <a:p>
            <a:r>
              <a:rPr lang="en-US" dirty="0" smtClean="0"/>
              <a:t>Counties</a:t>
            </a:r>
          </a:p>
          <a:p>
            <a:pPr lvl="1"/>
            <a:r>
              <a:rPr lang="en-US" dirty="0" smtClean="0"/>
              <a:t>Wake</a:t>
            </a:r>
          </a:p>
          <a:p>
            <a:pPr lvl="1"/>
            <a:r>
              <a:rPr lang="en-US" dirty="0" smtClean="0"/>
              <a:t>Durham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84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Electronic Listing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7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demand from taxpayers</a:t>
            </a:r>
          </a:p>
          <a:p>
            <a:r>
              <a:rPr lang="en-US" dirty="0"/>
              <a:t>Increased requests from counties to be added as accepting electronic listings</a:t>
            </a:r>
          </a:p>
          <a:p>
            <a:r>
              <a:rPr lang="en-US" dirty="0" smtClean="0"/>
              <a:t>Vendors developing new capabilities</a:t>
            </a:r>
          </a:p>
          <a:p>
            <a:r>
              <a:rPr lang="en-US" dirty="0" smtClean="0"/>
              <a:t>More counties have technology in place to go electronic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59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and update NC Electronic Listing Standards and Requirements</a:t>
            </a:r>
          </a:p>
          <a:p>
            <a:r>
              <a:rPr lang="en-US" dirty="0" smtClean="0"/>
              <a:t>Process new AV-60 filings</a:t>
            </a:r>
          </a:p>
          <a:p>
            <a:r>
              <a:rPr lang="en-US" dirty="0" smtClean="0"/>
              <a:t>Compliance review of current systems</a:t>
            </a:r>
          </a:p>
          <a:p>
            <a:pPr lvl="1"/>
            <a:r>
              <a:rPr lang="en-US" dirty="0" smtClean="0"/>
              <a:t>Copy of current county resolution</a:t>
            </a:r>
          </a:p>
          <a:p>
            <a:pPr lvl="1"/>
            <a:r>
              <a:rPr lang="en-US" dirty="0" smtClean="0"/>
              <a:t>Updated AV-60 form</a:t>
            </a:r>
          </a:p>
          <a:p>
            <a:pPr lvl="1"/>
            <a:r>
              <a:rPr lang="en-US" dirty="0" smtClean="0"/>
              <a:t>Review process of county and vendor</a:t>
            </a:r>
          </a:p>
          <a:p>
            <a:r>
              <a:rPr lang="en-US" dirty="0" smtClean="0"/>
              <a:t>Update NCDOR website</a:t>
            </a:r>
          </a:p>
        </p:txBody>
      </p:sp>
    </p:spTree>
    <p:extLst>
      <p:ext uri="{BB962C8B-B14F-4D97-AF65-F5344CB8AC3E}">
        <p14:creationId xmlns:p14="http://schemas.microsoft.com/office/powerpoint/2010/main" val="415668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2020 Listing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file AV-60 by October 1, 2019</a:t>
            </a:r>
          </a:p>
          <a:p>
            <a:r>
              <a:rPr lang="en-US" dirty="0" smtClean="0"/>
              <a:t>Electronic listing documents and info:</a:t>
            </a:r>
          </a:p>
          <a:p>
            <a:pPr marL="400050" lvl="1" indent="0">
              <a:buNone/>
            </a:pPr>
            <a:r>
              <a:rPr lang="en-US" dirty="0" smtClean="0">
                <a:hlinkClick r:id="rId2"/>
              </a:rPr>
              <a:t>https://www.ncdor.gov/taxes/north-carolinas-property-tax-system/electronic-listing-personal-property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871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Electronic Listing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4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76200"/>
            <a:ext cx="6477000" cy="715963"/>
          </a:xfrm>
        </p:spPr>
        <p:txBody>
          <a:bodyPr/>
          <a:lstStyle/>
          <a:p>
            <a:r>
              <a:rPr lang="en-US" sz="3600" dirty="0" smtClean="0"/>
              <a:t>Benefits to Electronic Listing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Streamline process</a:t>
            </a:r>
          </a:p>
          <a:p>
            <a:r>
              <a:rPr lang="en-US" dirty="0" smtClean="0"/>
              <a:t>Go paperless</a:t>
            </a:r>
          </a:p>
          <a:p>
            <a:r>
              <a:rPr lang="en-US" dirty="0" smtClean="0"/>
              <a:t>Space</a:t>
            </a:r>
          </a:p>
          <a:p>
            <a:r>
              <a:rPr lang="en-US" dirty="0" smtClean="0"/>
              <a:t>Storage</a:t>
            </a:r>
          </a:p>
          <a:p>
            <a:r>
              <a:rPr lang="en-US" dirty="0" smtClean="0"/>
              <a:t>Cost savings</a:t>
            </a:r>
          </a:p>
          <a:p>
            <a:r>
              <a:rPr lang="en-US" dirty="0" smtClean="0"/>
              <a:t>Speed (Electronic vs Postal Service)</a:t>
            </a:r>
          </a:p>
          <a:p>
            <a:r>
              <a:rPr lang="en-US" dirty="0" smtClean="0"/>
              <a:t>Filing- Easy access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1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Electronic Listing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G.S. 105-310.1 </a:t>
            </a:r>
          </a:p>
          <a:p>
            <a:r>
              <a:rPr lang="en-US" dirty="0" smtClean="0"/>
              <a:t>NCDOR standards and requirements</a:t>
            </a:r>
          </a:p>
          <a:p>
            <a:r>
              <a:rPr lang="en-US" dirty="0" smtClean="0"/>
              <a:t>AV-60 </a:t>
            </a:r>
          </a:p>
          <a:p>
            <a:r>
              <a:rPr lang="en-US" dirty="0" smtClean="0"/>
              <a:t>County resolution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2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NCDOR approval required </a:t>
            </a:r>
          </a:p>
          <a:p>
            <a:r>
              <a:rPr lang="en-US" dirty="0" smtClean="0"/>
              <a:t>NCDOR maintains list of approved systems and providers</a:t>
            </a:r>
          </a:p>
          <a:p>
            <a:r>
              <a:rPr lang="en-US" dirty="0" smtClean="0"/>
              <a:t>AV-60 filed by October 1 preceding year of implementation</a:t>
            </a:r>
          </a:p>
          <a:p>
            <a:r>
              <a:rPr lang="en-US" dirty="0" smtClean="0"/>
              <a:t>Periodic reviews and updates by NCDOR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685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Standards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Electronic Listing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8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Identification Requirements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 of two parameters unique to property or owner</a:t>
            </a:r>
          </a:p>
          <a:p>
            <a:r>
              <a:rPr lang="en-US" dirty="0" smtClean="0"/>
              <a:t>Industry standard verification method</a:t>
            </a:r>
          </a:p>
          <a:p>
            <a:r>
              <a:rPr lang="en-US" dirty="0" smtClean="0"/>
              <a:t>Not required for first year reported assets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44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signer of affirmation and their capacity</a:t>
            </a:r>
          </a:p>
          <a:p>
            <a:r>
              <a:rPr lang="en-US" dirty="0" smtClean="0"/>
              <a:t>Taxpayer must have AV-59 on file</a:t>
            </a:r>
          </a:p>
          <a:p>
            <a:r>
              <a:rPr lang="en-US" dirty="0" smtClean="0"/>
              <a:t>Authorization remains valid until revoked by taxpayer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43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E509DF7D57834FB08A9BE6FD8D67D0" ma:contentTypeVersion="2" ma:contentTypeDescription="Create a new document." ma:contentTypeScope="" ma:versionID="3e4de0397b8618beacb6b8439d23a91e">
  <xsd:schema xmlns:xsd="http://www.w3.org/2001/XMLSchema" xmlns:xs="http://www.w3.org/2001/XMLSchema" xmlns:p="http://schemas.microsoft.com/office/2006/metadata/properties" xmlns:ns2="2cca4a1c-e231-4a18-a68b-d78e6cf89cc7" targetNamespace="http://schemas.microsoft.com/office/2006/metadata/properties" ma:root="true" ma:fieldsID="9e13ba2b2c7de28caf47708294aac026" ns2:_="">
    <xsd:import namespace="2cca4a1c-e231-4a18-a68b-d78e6cf89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ca4a1c-e231-4a18-a68b-d78e6cf89c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B78D9D-E564-4C9C-9156-3B435F0659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3DD70F-6237-47FD-AA2C-F73306019EE8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www.w3.org/XML/1998/namespace"/>
    <ds:schemaRef ds:uri="2cca4a1c-e231-4a18-a68b-d78e6cf89cc7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433E62B-08EB-4ACF-BB21-D3B17C002C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ca4a1c-e231-4a18-a68b-d78e6cf89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2324</TotalTime>
  <Words>457</Words>
  <Application>Microsoft Office PowerPoint</Application>
  <PresentationFormat>On-screen Show (4:3)</PresentationFormat>
  <Paragraphs>99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MS PMincho</vt:lpstr>
      <vt:lpstr>Arial</vt:lpstr>
      <vt:lpstr>Calibri</vt:lpstr>
      <vt:lpstr>Perpetua</vt:lpstr>
      <vt:lpstr>Office Theme</vt:lpstr>
      <vt:lpstr>Electronic Listing</vt:lpstr>
      <vt:lpstr>Benefits</vt:lpstr>
      <vt:lpstr>Benefits to Electronic Listing</vt:lpstr>
      <vt:lpstr>Requirements</vt:lpstr>
      <vt:lpstr>Requirements</vt:lpstr>
      <vt:lpstr>Requirements</vt:lpstr>
      <vt:lpstr>System Standards</vt:lpstr>
      <vt:lpstr>Identification Requirements</vt:lpstr>
      <vt:lpstr>Agents</vt:lpstr>
      <vt:lpstr>Form of Abstract</vt:lpstr>
      <vt:lpstr>Paper Forms</vt:lpstr>
      <vt:lpstr>Affirmation</vt:lpstr>
      <vt:lpstr>Electronic Signature</vt:lpstr>
      <vt:lpstr>Listing Procedures</vt:lpstr>
      <vt:lpstr>Extension of Listing Period</vt:lpstr>
      <vt:lpstr>Date of Filing</vt:lpstr>
      <vt:lpstr>Identification Numbers</vt:lpstr>
      <vt:lpstr>Moving forward</vt:lpstr>
      <vt:lpstr>NCDOR Approved</vt:lpstr>
      <vt:lpstr>Current Status</vt:lpstr>
      <vt:lpstr>What’s Next?</vt:lpstr>
      <vt:lpstr>2020 Listing</vt:lpstr>
      <vt:lpstr>Questions?</vt:lpstr>
    </vt:vector>
  </TitlesOfParts>
  <Company>NC Department of Revenue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tcbeam</dc:creator>
  <cp:lastModifiedBy>Tina W Stone</cp:lastModifiedBy>
  <cp:revision>188</cp:revision>
  <cp:lastPrinted>2017-03-16T18:16:48Z</cp:lastPrinted>
  <dcterms:created xsi:type="dcterms:W3CDTF">2014-09-03T19:03:07Z</dcterms:created>
  <dcterms:modified xsi:type="dcterms:W3CDTF">2019-09-16T19:30:28Z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0x0101005AE509DF7D57834FB08A9BE6FD8D67D0</vt:lpwstr>
  </property>
</Properties>
</file>