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Raleway SemiBold" panose="020B0604020202020204" charset="0"/>
      <p:regular r:id="rId32"/>
      <p:bold r:id="rId33"/>
      <p:italic r:id="rId34"/>
      <p:boldItalic r:id="rId35"/>
    </p:embeddedFont>
    <p:embeddedFont>
      <p:font typeface="Raleway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f895a1b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ff895a1b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f895a1b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ff895a1b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ff895a1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ff895a1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007a3a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007a3a6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007a3a6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007a3a67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0d4a0c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00d4a0c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0d4a0c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0d4a0c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00d4a0c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00d4a0c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00d4a0ca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00d4a0ca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00d4a0c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00d4a0c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700ea8c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700ea8c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007a3a6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007a3a6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00d4a0ca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00d4a0ca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07a3a6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007a3a6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007a3a6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007a3a6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002cbf0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002cbf0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002cbf0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002cbf0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700ea8c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700ea8c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ed5717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ed5717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ed57176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ed57176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d57176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d57176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fed57176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fed57176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e8f72335b7dee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e8f72335b7dee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ed5717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ed5717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@tecdatasystem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@tecdatasystem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@tecdatasystems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95250"/>
            <a:ext cx="9144000" cy="60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560325" y="2041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Data Systems, Inc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60325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Jason Rahaim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6462" y="586276"/>
            <a:ext cx="1511078" cy="162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Value Vehicles - Light Trucks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Example:</a:t>
            </a:r>
            <a:b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F-150 STYLESIDE XL 4X4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28 2019 Sales: $19,200 - $42,554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Median: $26,327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2019 TEC Value $24,120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575" y="1883987"/>
            <a:ext cx="3603899" cy="270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Value Vehicles - Trailers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Lack of VIN -&gt; Model Mapping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No consistent way of indicating Length in VIN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Shared SAE Manufacturer Identifiers (First 3 digits of the vin)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Value Vehicles - RVs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VIN assigned to the chassis &amp; cab.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Highly custom.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Solution: lumping RV makes into classes based on what they generally produce.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Compared to other sources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TEC uses primarily NC sales data for determining values.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Other national sources (NADA, KBB, etc) use national sales data and provide national or regional values.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4A86E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tecdatasystems.com</a:t>
            </a:r>
            <a:endParaRPr sz="1800" u="sng">
              <a:solidFill>
                <a:srgbClr val="4A86E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Warning! Dated design! We are in the middle of a redesign that’s not quite ready.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If you need an access code email </a:t>
            </a:r>
            <a:r>
              <a:rPr lang="en" sz="1800" u="sng">
                <a:solidFill>
                  <a:schemeClr val="hlink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3"/>
              </a:rPr>
              <a:t>jason@tecdatasystems.com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The redesigned website will use a more traditional email/password system.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6106065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</a:t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5432742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975150"/>
            <a:ext cx="71437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</a:t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5399190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</a:t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21775"/>
            <a:ext cx="6741293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7650" y="1303125"/>
            <a:ext cx="7688700" cy="21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Farthing retired after 30+ years.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president - Jason  Rahaim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 sz="1800" b="0" u="sng">
                <a:solidFill>
                  <a:schemeClr val="accent5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3"/>
              </a:rPr>
              <a:t>jason@tecdatasystems.com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 Website - High Mileage</a:t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06250"/>
            <a:ext cx="6911586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Mileage Calculation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15,000 miles allowed per year.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If it exceeds that mileage by 10,000: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10% discount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Raleway SemiBold"/>
              <a:buChar char="+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2% per 5000 miles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Mileage Calculation - Example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●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2016 Vehicle with 54,000 miles. 0 discount for high mileage.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○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It does not exceed 3 * 15,000 = 45,000 by 10,000 miles.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Mileage Calculation - Example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●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2016 Vehicle with 74,000 miles. 18% discount.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○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10% because they are over the 55,000 mi threshold (15,000 * 3) + 10,000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○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+ 8% (2% for each 5,000 miles over 55,000. )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■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74,0	00 - 55,000 = 24,000.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■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24,000 / 5 = 4.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■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4 * 2% = 8%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Contacting US:</a:t>
            </a:r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Jason Rahaim</a:t>
            </a:r>
            <a:b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1800" u="sng">
                <a:solidFill>
                  <a:schemeClr val="hlink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3"/>
              </a:rPr>
              <a:t>jason@tecdatasystems.com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TEC Data Systems, Inc</a:t>
            </a:r>
            <a:b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4915 Waters Edge Dr, Suite 280</a:t>
            </a:r>
            <a:b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Raleigh, NC 27606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Office: 919-858-8096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 process - Timing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Starts in February for next year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Delivered in mid May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 process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AutoNum type="arabicPeriod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Collect North Carolina Vehicle Sales Data from the previous 12 months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Adjust the sales price for Jan 1 of next year.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 process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2. 	Apply depreciation schedule to last years’ values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		Unique based on Year, Make, Model and vehicle type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 process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3. 	Determine value for next year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Manually use a combination of adjusted sales prices and depreciated values to determine new value.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Valuation process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4. 	Finally - Reconciliation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Insure any value that’s increased, or decreased significantly, is justified /correct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Reconcile trim levels and years across same base model for consistency.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valuation process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New models added throughout the year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Monthly: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Raleway SemiBold"/>
              <a:buChar char="●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Receive no hit report from Cumberland County and add missing vehicles. 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Char char="●"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Receive NC Sales files monthly to look for missing vehicles / bad values.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Value Vehicles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Light Trucks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Trailers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 SemiBold"/>
                <a:ea typeface="Raleway SemiBold"/>
                <a:cs typeface="Raleway SemiBold"/>
                <a:sym typeface="Raleway SemiBold"/>
              </a:rPr>
              <a:t>Busses</a:t>
            </a:r>
            <a:endParaRPr sz="18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388</Words>
  <Application>Microsoft Office PowerPoint</Application>
  <PresentationFormat>On-screen Show (16:9)</PresentationFormat>
  <Paragraphs>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Lato</vt:lpstr>
      <vt:lpstr>Arial</vt:lpstr>
      <vt:lpstr>Raleway SemiBold</vt:lpstr>
      <vt:lpstr>Raleway</vt:lpstr>
      <vt:lpstr>Streamline</vt:lpstr>
      <vt:lpstr>TEC Data Systems, Inc</vt:lpstr>
      <vt:lpstr>John Farthing retired after 30+ years.   New president - Jason  Rahaim  jason@tecdatasystems.com</vt:lpstr>
      <vt:lpstr>Valuation process - Timing</vt:lpstr>
      <vt:lpstr>Valuation process</vt:lpstr>
      <vt:lpstr>Valuation process</vt:lpstr>
      <vt:lpstr>Valuation process</vt:lpstr>
      <vt:lpstr>Valuation process</vt:lpstr>
      <vt:lpstr>Ongoing valuation process</vt:lpstr>
      <vt:lpstr>Hard to Value Vehicles</vt:lpstr>
      <vt:lpstr>Hard to Value Vehicles - Light Trucks</vt:lpstr>
      <vt:lpstr>Hard to Value Vehicles - Trailers</vt:lpstr>
      <vt:lpstr>Hard to Value Vehicles - RVs</vt:lpstr>
      <vt:lpstr>Compared to other sources</vt:lpstr>
      <vt:lpstr>TEC Website</vt:lpstr>
      <vt:lpstr>TEC Website</vt:lpstr>
      <vt:lpstr>TEC Website</vt:lpstr>
      <vt:lpstr>TEC Website</vt:lpstr>
      <vt:lpstr>TEC Website</vt:lpstr>
      <vt:lpstr>TEC Website</vt:lpstr>
      <vt:lpstr>TEC Website - High Mileage</vt:lpstr>
      <vt:lpstr>High Mileage Calculation</vt:lpstr>
      <vt:lpstr>High Mileage Calculation - Example 1 </vt:lpstr>
      <vt:lpstr>High Mileage Calculation - Example 2 </vt:lpstr>
      <vt:lpstr>Questions?</vt:lpstr>
      <vt:lpstr>Contacting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Data Systems, Inc</dc:title>
  <dc:creator>David D Duty</dc:creator>
  <cp:lastModifiedBy>David D Duty</cp:lastModifiedBy>
  <cp:revision>1</cp:revision>
  <dcterms:modified xsi:type="dcterms:W3CDTF">2019-09-24T12:55:29Z</dcterms:modified>
</cp:coreProperties>
</file>