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87" r:id="rId2"/>
    <p:sldId id="773" r:id="rId3"/>
    <p:sldId id="774" r:id="rId4"/>
    <p:sldId id="761" r:id="rId5"/>
    <p:sldId id="712" r:id="rId6"/>
    <p:sldId id="783" r:id="rId7"/>
    <p:sldId id="784" r:id="rId8"/>
    <p:sldId id="765" r:id="rId9"/>
    <p:sldId id="653" r:id="rId10"/>
    <p:sldId id="330" r:id="rId11"/>
    <p:sldId id="770" r:id="rId12"/>
    <p:sldId id="772" r:id="rId13"/>
    <p:sldId id="760" r:id="rId14"/>
    <p:sldId id="651" r:id="rId15"/>
    <p:sldId id="769" r:id="rId16"/>
    <p:sldId id="590" r:id="rId17"/>
    <p:sldId id="785" r:id="rId18"/>
    <p:sldId id="757" r:id="rId19"/>
    <p:sldId id="451" r:id="rId20"/>
    <p:sldId id="652" r:id="rId21"/>
    <p:sldId id="771" r:id="rId22"/>
    <p:sldId id="728" r:id="rId23"/>
    <p:sldId id="705" r:id="rId24"/>
    <p:sldId id="779" r:id="rId25"/>
    <p:sldId id="775" r:id="rId26"/>
    <p:sldId id="786" r:id="rId27"/>
    <p:sldId id="782" r:id="rId28"/>
  </p:sldIdLst>
  <p:sldSz cx="9144000" cy="6858000" type="screen4x3"/>
  <p:notesSz cx="6950075" cy="92360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99">
          <p15:clr>
            <a:srgbClr val="A4A3A4"/>
          </p15:clr>
        </p15:guide>
        <p15:guide id="2" pos="55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yle Best" initials="KB" lastIdx="1" clrIdx="0">
    <p:extLst>
      <p:ext uri="{19B8F6BF-5375-455C-9EA6-DF929625EA0E}">
        <p15:presenceInfo xmlns:p15="http://schemas.microsoft.com/office/powerpoint/2012/main" userId="S::kyle@bewegen.com::bf93281f-84d2-4b62-83b4-7ee5502c0de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4AF4"/>
    <a:srgbClr val="000000"/>
    <a:srgbClr val="FFFFFF"/>
    <a:srgbClr val="E75721"/>
    <a:srgbClr val="E13F0E"/>
    <a:srgbClr val="A4845B"/>
    <a:srgbClr val="F1E084"/>
    <a:srgbClr val="C9A529"/>
    <a:srgbClr val="635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79F92A-4E41-4425-A9A8-612B958AC7AB}" v="145" dt="2019-09-07T16:10:08.5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97222" autoAdjust="0"/>
  </p:normalViewPr>
  <p:slideViewPr>
    <p:cSldViewPr>
      <p:cViewPr varScale="1">
        <p:scale>
          <a:sx n="63" d="100"/>
          <a:sy n="63" d="100"/>
        </p:scale>
        <p:origin x="1216" y="48"/>
      </p:cViewPr>
      <p:guideLst>
        <p:guide orient="horz" pos="2699"/>
        <p:guide pos="557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1974" y="-84"/>
      </p:cViewPr>
      <p:guideLst>
        <p:guide orient="horz" pos="2909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 Patry Desjardins" userId="9fccd3d2-3aee-46f2-835a-656d5f46d56b" providerId="ADAL" clId="{9679F92A-4E41-4425-A9A8-612B958AC7AB}"/>
    <pc:docChg chg="undo redo custSel addSld delSld modSld sldOrd delMainMaster">
      <pc:chgData name="Gabriel Patry Desjardins" userId="9fccd3d2-3aee-46f2-835a-656d5f46d56b" providerId="ADAL" clId="{9679F92A-4E41-4425-A9A8-612B958AC7AB}" dt="2019-09-07T16:10:20.425" v="3030" actId="1076"/>
      <pc:docMkLst>
        <pc:docMk/>
      </pc:docMkLst>
      <pc:sldChg chg="del">
        <pc:chgData name="Gabriel Patry Desjardins" userId="9fccd3d2-3aee-46f2-835a-656d5f46d56b" providerId="ADAL" clId="{9679F92A-4E41-4425-A9A8-612B958AC7AB}" dt="2019-09-06T15:05:25.740" v="22" actId="2696"/>
        <pc:sldMkLst>
          <pc:docMk/>
          <pc:sldMk cId="3917766518" sldId="329"/>
        </pc:sldMkLst>
      </pc:sldChg>
      <pc:sldChg chg="addSp delSp modSp ord">
        <pc:chgData name="Gabriel Patry Desjardins" userId="9fccd3d2-3aee-46f2-835a-656d5f46d56b" providerId="ADAL" clId="{9679F92A-4E41-4425-A9A8-612B958AC7AB}" dt="2019-09-07T15:59:36.259" v="3007" actId="1035"/>
        <pc:sldMkLst>
          <pc:docMk/>
          <pc:sldMk cId="2712951123" sldId="330"/>
        </pc:sldMkLst>
        <pc:spChg chg="del mod">
          <ac:chgData name="Gabriel Patry Desjardins" userId="9fccd3d2-3aee-46f2-835a-656d5f46d56b" providerId="ADAL" clId="{9679F92A-4E41-4425-A9A8-612B958AC7AB}" dt="2019-09-06T16:43:17.259" v="1002" actId="478"/>
          <ac:spMkLst>
            <pc:docMk/>
            <pc:sldMk cId="2712951123" sldId="330"/>
            <ac:spMk id="5" creationId="{00000000-0000-0000-0000-000000000000}"/>
          </ac:spMkLst>
        </pc:spChg>
        <pc:spChg chg="del">
          <ac:chgData name="Gabriel Patry Desjardins" userId="9fccd3d2-3aee-46f2-835a-656d5f46d56b" providerId="ADAL" clId="{9679F92A-4E41-4425-A9A8-612B958AC7AB}" dt="2019-09-06T16:43:20.208" v="1003" actId="478"/>
          <ac:spMkLst>
            <pc:docMk/>
            <pc:sldMk cId="2712951123" sldId="330"/>
            <ac:spMk id="7" creationId="{00000000-0000-0000-0000-000000000000}"/>
          </ac:spMkLst>
        </pc:spChg>
        <pc:spChg chg="del">
          <ac:chgData name="Gabriel Patry Desjardins" userId="9fccd3d2-3aee-46f2-835a-656d5f46d56b" providerId="ADAL" clId="{9679F92A-4E41-4425-A9A8-612B958AC7AB}" dt="2019-09-06T16:03:46.980" v="175" actId="478"/>
          <ac:spMkLst>
            <pc:docMk/>
            <pc:sldMk cId="2712951123" sldId="330"/>
            <ac:spMk id="13" creationId="{00000000-0000-0000-0000-000000000000}"/>
          </ac:spMkLst>
        </pc:spChg>
        <pc:spChg chg="add mod">
          <ac:chgData name="Gabriel Patry Desjardins" userId="9fccd3d2-3aee-46f2-835a-656d5f46d56b" providerId="ADAL" clId="{9679F92A-4E41-4425-A9A8-612B958AC7AB}" dt="2019-09-07T15:27:26.521" v="2358" actId="14100"/>
          <ac:spMkLst>
            <pc:docMk/>
            <pc:sldMk cId="2712951123" sldId="330"/>
            <ac:spMk id="15" creationId="{62C036AE-6DDD-460F-8F0F-5C7E7B19F4BE}"/>
          </ac:spMkLst>
        </pc:spChg>
        <pc:spChg chg="add mod">
          <ac:chgData name="Gabriel Patry Desjardins" userId="9fccd3d2-3aee-46f2-835a-656d5f46d56b" providerId="ADAL" clId="{9679F92A-4E41-4425-A9A8-612B958AC7AB}" dt="2019-09-07T15:59:36.259" v="3007" actId="1035"/>
          <ac:spMkLst>
            <pc:docMk/>
            <pc:sldMk cId="2712951123" sldId="330"/>
            <ac:spMk id="16" creationId="{7AAF7876-D97D-44DF-AC81-C8026C792588}"/>
          </ac:spMkLst>
        </pc:spChg>
        <pc:grpChg chg="del">
          <ac:chgData name="Gabriel Patry Desjardins" userId="9fccd3d2-3aee-46f2-835a-656d5f46d56b" providerId="ADAL" clId="{9679F92A-4E41-4425-A9A8-612B958AC7AB}" dt="2019-09-06T16:41:16.028" v="923" actId="478"/>
          <ac:grpSpMkLst>
            <pc:docMk/>
            <pc:sldMk cId="2712951123" sldId="330"/>
            <ac:grpSpMk id="4" creationId="{00000000-0000-0000-0000-000000000000}"/>
          </ac:grpSpMkLst>
        </pc:grpChg>
        <pc:picChg chg="add mod">
          <ac:chgData name="Gabriel Patry Desjardins" userId="9fccd3d2-3aee-46f2-835a-656d5f46d56b" providerId="ADAL" clId="{9679F92A-4E41-4425-A9A8-612B958AC7AB}" dt="2019-09-06T16:44:49.299" v="1027" actId="1036"/>
          <ac:picMkLst>
            <pc:docMk/>
            <pc:sldMk cId="2712951123" sldId="330"/>
            <ac:picMk id="17" creationId="{B51052C7-DAAA-428C-B647-63944496FEDF}"/>
          </ac:picMkLst>
        </pc:picChg>
      </pc:sldChg>
      <pc:sldChg chg="del">
        <pc:chgData name="Gabriel Patry Desjardins" userId="9fccd3d2-3aee-46f2-835a-656d5f46d56b" providerId="ADAL" clId="{9679F92A-4E41-4425-A9A8-612B958AC7AB}" dt="2019-09-06T16:07:01.575" v="271" actId="2696"/>
        <pc:sldMkLst>
          <pc:docMk/>
          <pc:sldMk cId="2371946691" sldId="331"/>
        </pc:sldMkLst>
      </pc:sldChg>
      <pc:sldChg chg="del">
        <pc:chgData name="Gabriel Patry Desjardins" userId="9fccd3d2-3aee-46f2-835a-656d5f46d56b" providerId="ADAL" clId="{9679F92A-4E41-4425-A9A8-612B958AC7AB}" dt="2019-09-06T16:03:33.143" v="174" actId="2696"/>
        <pc:sldMkLst>
          <pc:docMk/>
          <pc:sldMk cId="2305308587" sldId="335"/>
        </pc:sldMkLst>
      </pc:sldChg>
      <pc:sldChg chg="del">
        <pc:chgData name="Gabriel Patry Desjardins" userId="9fccd3d2-3aee-46f2-835a-656d5f46d56b" providerId="ADAL" clId="{9679F92A-4E41-4425-A9A8-612B958AC7AB}" dt="2019-09-06T15:04:38.208" v="20" actId="2696"/>
        <pc:sldMkLst>
          <pc:docMk/>
          <pc:sldMk cId="3967999056" sldId="448"/>
        </pc:sldMkLst>
      </pc:sldChg>
      <pc:sldChg chg="del">
        <pc:chgData name="Gabriel Patry Desjardins" userId="9fccd3d2-3aee-46f2-835a-656d5f46d56b" providerId="ADAL" clId="{9679F92A-4E41-4425-A9A8-612B958AC7AB}" dt="2019-09-06T15:05:28.531" v="23" actId="2696"/>
        <pc:sldMkLst>
          <pc:docMk/>
          <pc:sldMk cId="2882094890" sldId="449"/>
        </pc:sldMkLst>
      </pc:sldChg>
      <pc:sldChg chg="addSp delSp modSp">
        <pc:chgData name="Gabriel Patry Desjardins" userId="9fccd3d2-3aee-46f2-835a-656d5f46d56b" providerId="ADAL" clId="{9679F92A-4E41-4425-A9A8-612B958AC7AB}" dt="2019-09-07T15:28:34.532" v="2372" actId="14100"/>
        <pc:sldMkLst>
          <pc:docMk/>
          <pc:sldMk cId="3008965341" sldId="451"/>
        </pc:sldMkLst>
        <pc:spChg chg="del">
          <ac:chgData name="Gabriel Patry Desjardins" userId="9fccd3d2-3aee-46f2-835a-656d5f46d56b" providerId="ADAL" clId="{9679F92A-4E41-4425-A9A8-612B958AC7AB}" dt="2019-09-06T16:06:00.051" v="261" actId="478"/>
          <ac:spMkLst>
            <pc:docMk/>
            <pc:sldMk cId="3008965341" sldId="451"/>
            <ac:spMk id="19" creationId="{00000000-0000-0000-0000-000000000000}"/>
          </ac:spMkLst>
        </pc:spChg>
        <pc:spChg chg="mod">
          <ac:chgData name="Gabriel Patry Desjardins" userId="9fccd3d2-3aee-46f2-835a-656d5f46d56b" providerId="ADAL" clId="{9679F92A-4E41-4425-A9A8-612B958AC7AB}" dt="2019-09-06T16:06:41.646" v="269" actId="14100"/>
          <ac:spMkLst>
            <pc:docMk/>
            <pc:sldMk cId="3008965341" sldId="451"/>
            <ac:spMk id="20" creationId="{00000000-0000-0000-0000-000000000000}"/>
          </ac:spMkLst>
        </pc:spChg>
        <pc:spChg chg="add mod">
          <ac:chgData name="Gabriel Patry Desjardins" userId="9fccd3d2-3aee-46f2-835a-656d5f46d56b" providerId="ADAL" clId="{9679F92A-4E41-4425-A9A8-612B958AC7AB}" dt="2019-09-07T15:28:34.532" v="2372" actId="14100"/>
          <ac:spMkLst>
            <pc:docMk/>
            <pc:sldMk cId="3008965341" sldId="451"/>
            <ac:spMk id="25" creationId="{C35A0B80-77CB-48D0-84E0-E3641CD37D4A}"/>
          </ac:spMkLst>
        </pc:spChg>
        <pc:spChg chg="add ord">
          <ac:chgData name="Gabriel Patry Desjardins" userId="9fccd3d2-3aee-46f2-835a-656d5f46d56b" providerId="ADAL" clId="{9679F92A-4E41-4425-A9A8-612B958AC7AB}" dt="2019-09-06T16:06:32.442" v="267" actId="167"/>
          <ac:spMkLst>
            <pc:docMk/>
            <pc:sldMk cId="3008965341" sldId="451"/>
            <ac:spMk id="26" creationId="{5253E9BB-E764-44FD-A27E-21D06C53BB31}"/>
          </ac:spMkLst>
        </pc:spChg>
        <pc:spChg chg="del">
          <ac:chgData name="Gabriel Patry Desjardins" userId="9fccd3d2-3aee-46f2-835a-656d5f46d56b" providerId="ADAL" clId="{9679F92A-4E41-4425-A9A8-612B958AC7AB}" dt="2019-09-06T16:05:37.435" v="234" actId="478"/>
          <ac:spMkLst>
            <pc:docMk/>
            <pc:sldMk cId="3008965341" sldId="451"/>
            <ac:spMk id="38" creationId="{00000000-0000-0000-0000-000000000000}"/>
          </ac:spMkLst>
        </pc:spChg>
        <pc:picChg chg="mod">
          <ac:chgData name="Gabriel Patry Desjardins" userId="9fccd3d2-3aee-46f2-835a-656d5f46d56b" providerId="ADAL" clId="{9679F92A-4E41-4425-A9A8-612B958AC7AB}" dt="2019-09-06T16:06:51.865" v="270" actId="1076"/>
          <ac:picMkLst>
            <pc:docMk/>
            <pc:sldMk cId="3008965341" sldId="451"/>
            <ac:picMk id="3080" creationId="{00000000-0000-0000-0000-000000000000}"/>
          </ac:picMkLst>
        </pc:picChg>
      </pc:sldChg>
      <pc:sldChg chg="del">
        <pc:chgData name="Gabriel Patry Desjardins" userId="9fccd3d2-3aee-46f2-835a-656d5f46d56b" providerId="ADAL" clId="{9679F92A-4E41-4425-A9A8-612B958AC7AB}" dt="2019-09-06T16:30:24.490" v="819" actId="2696"/>
        <pc:sldMkLst>
          <pc:docMk/>
          <pc:sldMk cId="0" sldId="556"/>
        </pc:sldMkLst>
      </pc:sldChg>
      <pc:sldChg chg="addSp delSp modSp">
        <pc:chgData name="Gabriel Patry Desjardins" userId="9fccd3d2-3aee-46f2-835a-656d5f46d56b" providerId="ADAL" clId="{9679F92A-4E41-4425-A9A8-612B958AC7AB}" dt="2019-09-07T15:24:28.286" v="2293" actId="1076"/>
        <pc:sldMkLst>
          <pc:docMk/>
          <pc:sldMk cId="0" sldId="587"/>
        </pc:sldMkLst>
        <pc:spChg chg="mod">
          <ac:chgData name="Gabriel Patry Desjardins" userId="9fccd3d2-3aee-46f2-835a-656d5f46d56b" providerId="ADAL" clId="{9679F92A-4E41-4425-A9A8-612B958AC7AB}" dt="2019-09-06T17:28:25.702" v="1862" actId="1035"/>
          <ac:spMkLst>
            <pc:docMk/>
            <pc:sldMk cId="0" sldId="587"/>
            <ac:spMk id="7" creationId="{DCF3FE14-F5A4-4E59-8171-F8B003E19CF0}"/>
          </ac:spMkLst>
        </pc:spChg>
        <pc:spChg chg="del">
          <ac:chgData name="Gabriel Patry Desjardins" userId="9fccd3d2-3aee-46f2-835a-656d5f46d56b" providerId="ADAL" clId="{9679F92A-4E41-4425-A9A8-612B958AC7AB}" dt="2019-09-06T16:07:37.815" v="273" actId="478"/>
          <ac:spMkLst>
            <pc:docMk/>
            <pc:sldMk cId="0" sldId="587"/>
            <ac:spMk id="11" creationId="{00000000-0000-0000-0000-000000000000}"/>
          </ac:spMkLst>
        </pc:spChg>
        <pc:spChg chg="add mod">
          <ac:chgData name="Gabriel Patry Desjardins" userId="9fccd3d2-3aee-46f2-835a-656d5f46d56b" providerId="ADAL" clId="{9679F92A-4E41-4425-A9A8-612B958AC7AB}" dt="2019-09-06T17:23:14.574" v="1767" actId="14100"/>
          <ac:spMkLst>
            <pc:docMk/>
            <pc:sldMk cId="0" sldId="587"/>
            <ac:spMk id="12" creationId="{F6F7CC20-7A4D-4E17-9BD3-3273FBF671ED}"/>
          </ac:spMkLst>
        </pc:spChg>
        <pc:spChg chg="mod">
          <ac:chgData name="Gabriel Patry Desjardins" userId="9fccd3d2-3aee-46f2-835a-656d5f46d56b" providerId="ADAL" clId="{9679F92A-4E41-4425-A9A8-612B958AC7AB}" dt="2019-09-06T17:27:24.795" v="1860" actId="14100"/>
          <ac:spMkLst>
            <pc:docMk/>
            <pc:sldMk cId="0" sldId="587"/>
            <ac:spMk id="13" creationId="{00000000-0000-0000-0000-000000000000}"/>
          </ac:spMkLst>
        </pc:spChg>
        <pc:spChg chg="add mod">
          <ac:chgData name="Gabriel Patry Desjardins" userId="9fccd3d2-3aee-46f2-835a-656d5f46d56b" providerId="ADAL" clId="{9679F92A-4E41-4425-A9A8-612B958AC7AB}" dt="2019-09-06T17:23:06.530" v="1765" actId="14100"/>
          <ac:spMkLst>
            <pc:docMk/>
            <pc:sldMk cId="0" sldId="587"/>
            <ac:spMk id="14" creationId="{4C10697F-83F1-443E-9875-B9E3377F2B61}"/>
          </ac:spMkLst>
        </pc:spChg>
        <pc:picChg chg="add mod ord">
          <ac:chgData name="Gabriel Patry Desjardins" userId="9fccd3d2-3aee-46f2-835a-656d5f46d56b" providerId="ADAL" clId="{9679F92A-4E41-4425-A9A8-612B958AC7AB}" dt="2019-09-07T15:24:04.370" v="2291" actId="14100"/>
          <ac:picMkLst>
            <pc:docMk/>
            <pc:sldMk cId="0" sldId="587"/>
            <ac:picMk id="3" creationId="{B5D9F93B-1DC0-437E-B73B-504C55FA2DD1}"/>
          </ac:picMkLst>
        </pc:picChg>
        <pc:picChg chg="del">
          <ac:chgData name="Gabriel Patry Desjardins" userId="9fccd3d2-3aee-46f2-835a-656d5f46d56b" providerId="ADAL" clId="{9679F92A-4E41-4425-A9A8-612B958AC7AB}" dt="2019-09-06T16:00:46.213" v="163" actId="478"/>
          <ac:picMkLst>
            <pc:docMk/>
            <pc:sldMk cId="0" sldId="587"/>
            <ac:picMk id="5" creationId="{44A9F7BC-0B5E-4F5E-832F-5E5B699C0412}"/>
          </ac:picMkLst>
        </pc:picChg>
        <pc:picChg chg="mod">
          <ac:chgData name="Gabriel Patry Desjardins" userId="9fccd3d2-3aee-46f2-835a-656d5f46d56b" providerId="ADAL" clId="{9679F92A-4E41-4425-A9A8-612B958AC7AB}" dt="2019-09-07T15:24:28.286" v="2293" actId="1076"/>
          <ac:picMkLst>
            <pc:docMk/>
            <pc:sldMk cId="0" sldId="587"/>
            <ac:picMk id="7174" creationId="{00000000-0000-0000-0000-000000000000}"/>
          </ac:picMkLst>
        </pc:picChg>
        <pc:picChg chg="del">
          <ac:chgData name="Gabriel Patry Desjardins" userId="9fccd3d2-3aee-46f2-835a-656d5f46d56b" providerId="ADAL" clId="{9679F92A-4E41-4425-A9A8-612B958AC7AB}" dt="2019-09-06T16:07:21.949" v="272" actId="478"/>
          <ac:picMkLst>
            <pc:docMk/>
            <pc:sldMk cId="0" sldId="587"/>
            <ac:picMk id="7176" creationId="{00000000-0000-0000-0000-000000000000}"/>
          </ac:picMkLst>
        </pc:picChg>
        <pc:picChg chg="del">
          <ac:chgData name="Gabriel Patry Desjardins" userId="9fccd3d2-3aee-46f2-835a-656d5f46d56b" providerId="ADAL" clId="{9679F92A-4E41-4425-A9A8-612B958AC7AB}" dt="2019-09-06T17:26:11.609" v="1796" actId="478"/>
          <ac:picMkLst>
            <pc:docMk/>
            <pc:sldMk cId="0" sldId="587"/>
            <ac:picMk id="7178" creationId="{00000000-0000-0000-0000-000000000000}"/>
          </ac:picMkLst>
        </pc:picChg>
      </pc:sldChg>
      <pc:sldChg chg="addSp delSp modSp">
        <pc:chgData name="Gabriel Patry Desjardins" userId="9fccd3d2-3aee-46f2-835a-656d5f46d56b" providerId="ADAL" clId="{9679F92A-4E41-4425-A9A8-612B958AC7AB}" dt="2019-09-07T15:28:10.320" v="2366" actId="14100"/>
        <pc:sldMkLst>
          <pc:docMk/>
          <pc:sldMk cId="0" sldId="590"/>
        </pc:sldMkLst>
        <pc:spChg chg="del">
          <ac:chgData name="Gabriel Patry Desjardins" userId="9fccd3d2-3aee-46f2-835a-656d5f46d56b" providerId="ADAL" clId="{9679F92A-4E41-4425-A9A8-612B958AC7AB}" dt="2019-09-06T16:48:55.626" v="1039" actId="478"/>
          <ac:spMkLst>
            <pc:docMk/>
            <pc:sldMk cId="0" sldId="590"/>
            <ac:spMk id="16" creationId="{00000000-0000-0000-0000-000000000000}"/>
          </ac:spMkLst>
        </pc:spChg>
        <pc:spChg chg="del">
          <ac:chgData name="Gabriel Patry Desjardins" userId="9fccd3d2-3aee-46f2-835a-656d5f46d56b" providerId="ADAL" clId="{9679F92A-4E41-4425-A9A8-612B958AC7AB}" dt="2019-09-06T16:48:58.216" v="1040" actId="478"/>
          <ac:spMkLst>
            <pc:docMk/>
            <pc:sldMk cId="0" sldId="590"/>
            <ac:spMk id="17" creationId="{00000000-0000-0000-0000-000000000000}"/>
          </ac:spMkLst>
        </pc:spChg>
        <pc:spChg chg="mod">
          <ac:chgData name="Gabriel Patry Desjardins" userId="9fccd3d2-3aee-46f2-835a-656d5f46d56b" providerId="ADAL" clId="{9679F92A-4E41-4425-A9A8-612B958AC7AB}" dt="2019-09-06T16:51:05.133" v="1163" actId="5793"/>
          <ac:spMkLst>
            <pc:docMk/>
            <pc:sldMk cId="0" sldId="590"/>
            <ac:spMk id="20" creationId="{00000000-0000-0000-0000-000000000000}"/>
          </ac:spMkLst>
        </pc:spChg>
        <pc:spChg chg="mod">
          <ac:chgData name="Gabriel Patry Desjardins" userId="9fccd3d2-3aee-46f2-835a-656d5f46d56b" providerId="ADAL" clId="{9679F92A-4E41-4425-A9A8-612B958AC7AB}" dt="2019-09-07T15:28:10.320" v="2366" actId="14100"/>
          <ac:spMkLst>
            <pc:docMk/>
            <pc:sldMk cId="0" sldId="590"/>
            <ac:spMk id="23" creationId="{00000000-0000-0000-0000-000000000000}"/>
          </ac:spMkLst>
        </pc:spChg>
        <pc:picChg chg="add mod">
          <ac:chgData name="Gabriel Patry Desjardins" userId="9fccd3d2-3aee-46f2-835a-656d5f46d56b" providerId="ADAL" clId="{9679F92A-4E41-4425-A9A8-612B958AC7AB}" dt="2019-09-06T16:49:13.249" v="1043" actId="1076"/>
          <ac:picMkLst>
            <pc:docMk/>
            <pc:sldMk cId="0" sldId="590"/>
            <ac:picMk id="11" creationId="{1DA12312-36DA-42A5-895C-47EF285763C1}"/>
          </ac:picMkLst>
        </pc:picChg>
        <pc:picChg chg="add mod">
          <ac:chgData name="Gabriel Patry Desjardins" userId="9fccd3d2-3aee-46f2-835a-656d5f46d56b" providerId="ADAL" clId="{9679F92A-4E41-4425-A9A8-612B958AC7AB}" dt="2019-09-06T16:49:06.403" v="1042" actId="1076"/>
          <ac:picMkLst>
            <pc:docMk/>
            <pc:sldMk cId="0" sldId="590"/>
            <ac:picMk id="12" creationId="{DC1D4E4B-58C2-4172-8A03-D413062AF7FF}"/>
          </ac:picMkLst>
        </pc:picChg>
        <pc:picChg chg="mod">
          <ac:chgData name="Gabriel Patry Desjardins" userId="9fccd3d2-3aee-46f2-835a-656d5f46d56b" providerId="ADAL" clId="{9679F92A-4E41-4425-A9A8-612B958AC7AB}" dt="2019-09-06T16:48:36.166" v="1037" actId="732"/>
          <ac:picMkLst>
            <pc:docMk/>
            <pc:sldMk cId="0" sldId="590"/>
            <ac:picMk id="41989" creationId="{00000000-0000-0000-0000-000000000000}"/>
          </ac:picMkLst>
        </pc:picChg>
      </pc:sldChg>
      <pc:sldChg chg="del">
        <pc:chgData name="Gabriel Patry Desjardins" userId="9fccd3d2-3aee-46f2-835a-656d5f46d56b" providerId="ADAL" clId="{9679F92A-4E41-4425-A9A8-612B958AC7AB}" dt="2019-09-06T15:04:19.683" v="19" actId="2696"/>
        <pc:sldMkLst>
          <pc:docMk/>
          <pc:sldMk cId="0" sldId="606"/>
        </pc:sldMkLst>
      </pc:sldChg>
      <pc:sldChg chg="del">
        <pc:chgData name="Gabriel Patry Desjardins" userId="9fccd3d2-3aee-46f2-835a-656d5f46d56b" providerId="ADAL" clId="{9679F92A-4E41-4425-A9A8-612B958AC7AB}" dt="2019-09-06T15:07:43.479" v="45" actId="2696"/>
        <pc:sldMkLst>
          <pc:docMk/>
          <pc:sldMk cId="3792303931" sldId="650"/>
        </pc:sldMkLst>
      </pc:sldChg>
      <pc:sldChg chg="modSp">
        <pc:chgData name="Gabriel Patry Desjardins" userId="9fccd3d2-3aee-46f2-835a-656d5f46d56b" providerId="ADAL" clId="{9679F92A-4E41-4425-A9A8-612B958AC7AB}" dt="2019-09-07T15:27:55.564" v="2363" actId="255"/>
        <pc:sldMkLst>
          <pc:docMk/>
          <pc:sldMk cId="0" sldId="651"/>
        </pc:sldMkLst>
        <pc:spChg chg="mod">
          <ac:chgData name="Gabriel Patry Desjardins" userId="9fccd3d2-3aee-46f2-835a-656d5f46d56b" providerId="ADAL" clId="{9679F92A-4E41-4425-A9A8-612B958AC7AB}" dt="2019-09-06T15:54:00.677" v="119" actId="20577"/>
          <ac:spMkLst>
            <pc:docMk/>
            <pc:sldMk cId="0" sldId="651"/>
            <ac:spMk id="5" creationId="{00000000-0000-0000-0000-000000000000}"/>
          </ac:spMkLst>
        </pc:spChg>
        <pc:spChg chg="mod">
          <ac:chgData name="Gabriel Patry Desjardins" userId="9fccd3d2-3aee-46f2-835a-656d5f46d56b" providerId="ADAL" clId="{9679F92A-4E41-4425-A9A8-612B958AC7AB}" dt="2019-09-07T15:27:55.564" v="2363" actId="255"/>
          <ac:spMkLst>
            <pc:docMk/>
            <pc:sldMk cId="0" sldId="651"/>
            <ac:spMk id="29" creationId="{00000000-0000-0000-0000-000000000000}"/>
          </ac:spMkLst>
        </pc:spChg>
      </pc:sldChg>
      <pc:sldChg chg="addSp delSp modSp ord">
        <pc:chgData name="Gabriel Patry Desjardins" userId="9fccd3d2-3aee-46f2-835a-656d5f46d56b" providerId="ADAL" clId="{9679F92A-4E41-4425-A9A8-612B958AC7AB}" dt="2019-09-07T15:28:39.141" v="2373" actId="403"/>
        <pc:sldMkLst>
          <pc:docMk/>
          <pc:sldMk cId="3326013752" sldId="652"/>
        </pc:sldMkLst>
        <pc:spChg chg="del mod">
          <ac:chgData name="Gabriel Patry Desjardins" userId="9fccd3d2-3aee-46f2-835a-656d5f46d56b" providerId="ADAL" clId="{9679F92A-4E41-4425-A9A8-612B958AC7AB}" dt="2019-09-06T16:19:59.609" v="568" actId="478"/>
          <ac:spMkLst>
            <pc:docMk/>
            <pc:sldMk cId="3326013752" sldId="652"/>
            <ac:spMk id="17" creationId="{50CA3963-57BA-479C-A5DC-5DAD24B2F952}"/>
          </ac:spMkLst>
        </pc:spChg>
        <pc:spChg chg="del">
          <ac:chgData name="Gabriel Patry Desjardins" userId="9fccd3d2-3aee-46f2-835a-656d5f46d56b" providerId="ADAL" clId="{9679F92A-4E41-4425-A9A8-612B958AC7AB}" dt="2019-09-06T16:19:25.213" v="561" actId="478"/>
          <ac:spMkLst>
            <pc:docMk/>
            <pc:sldMk cId="3326013752" sldId="652"/>
            <ac:spMk id="19" creationId="{1ED67846-10C8-4751-AF2B-40686C3FB6FF}"/>
          </ac:spMkLst>
        </pc:spChg>
        <pc:spChg chg="mod">
          <ac:chgData name="Gabriel Patry Desjardins" userId="9fccd3d2-3aee-46f2-835a-656d5f46d56b" providerId="ADAL" clId="{9679F92A-4E41-4425-A9A8-612B958AC7AB}" dt="2019-09-06T16:23:51.678" v="739" actId="313"/>
          <ac:spMkLst>
            <pc:docMk/>
            <pc:sldMk cId="3326013752" sldId="652"/>
            <ac:spMk id="20" creationId="{01490C4A-6476-42B0-A94B-F6F17B42080F}"/>
          </ac:spMkLst>
        </pc:spChg>
        <pc:spChg chg="del">
          <ac:chgData name="Gabriel Patry Desjardins" userId="9fccd3d2-3aee-46f2-835a-656d5f46d56b" providerId="ADAL" clId="{9679F92A-4E41-4425-A9A8-612B958AC7AB}" dt="2019-09-06T16:18:41.453" v="551" actId="478"/>
          <ac:spMkLst>
            <pc:docMk/>
            <pc:sldMk cId="3326013752" sldId="652"/>
            <ac:spMk id="21" creationId="{659A0F54-1950-4353-820F-710A3CCFEA46}"/>
          </ac:spMkLst>
        </pc:spChg>
        <pc:spChg chg="add mod">
          <ac:chgData name="Gabriel Patry Desjardins" userId="9fccd3d2-3aee-46f2-835a-656d5f46d56b" providerId="ADAL" clId="{9679F92A-4E41-4425-A9A8-612B958AC7AB}" dt="2019-09-06T16:57:53.621" v="1219" actId="20577"/>
          <ac:spMkLst>
            <pc:docMk/>
            <pc:sldMk cId="3326013752" sldId="652"/>
            <ac:spMk id="22" creationId="{2D758124-3A67-4021-B61D-E143FD4B277D}"/>
          </ac:spMkLst>
        </pc:spChg>
        <pc:spChg chg="add mod">
          <ac:chgData name="Gabriel Patry Desjardins" userId="9fccd3d2-3aee-46f2-835a-656d5f46d56b" providerId="ADAL" clId="{9679F92A-4E41-4425-A9A8-612B958AC7AB}" dt="2019-09-06T16:19:56.558" v="567" actId="1076"/>
          <ac:spMkLst>
            <pc:docMk/>
            <pc:sldMk cId="3326013752" sldId="652"/>
            <ac:spMk id="23" creationId="{3DB1CB31-5009-47F0-B1AC-79A40B659996}"/>
          </ac:spMkLst>
        </pc:spChg>
        <pc:spChg chg="add mod">
          <ac:chgData name="Gabriel Patry Desjardins" userId="9fccd3d2-3aee-46f2-835a-656d5f46d56b" providerId="ADAL" clId="{9679F92A-4E41-4425-A9A8-612B958AC7AB}" dt="2019-09-06T16:20:14.624" v="570" actId="1076"/>
          <ac:spMkLst>
            <pc:docMk/>
            <pc:sldMk cId="3326013752" sldId="652"/>
            <ac:spMk id="24" creationId="{7919B449-9BB5-44C6-B4F4-442D91135A00}"/>
          </ac:spMkLst>
        </pc:spChg>
        <pc:spChg chg="add mod ord">
          <ac:chgData name="Gabriel Patry Desjardins" userId="9fccd3d2-3aee-46f2-835a-656d5f46d56b" providerId="ADAL" clId="{9679F92A-4E41-4425-A9A8-612B958AC7AB}" dt="2019-09-06T16:23:21.645" v="673" actId="167"/>
          <ac:spMkLst>
            <pc:docMk/>
            <pc:sldMk cId="3326013752" sldId="652"/>
            <ac:spMk id="25" creationId="{44203848-9367-4257-9B9B-FE73D3777813}"/>
          </ac:spMkLst>
        </pc:spChg>
        <pc:spChg chg="mod">
          <ac:chgData name="Gabriel Patry Desjardins" userId="9fccd3d2-3aee-46f2-835a-656d5f46d56b" providerId="ADAL" clId="{9679F92A-4E41-4425-A9A8-612B958AC7AB}" dt="2019-09-07T15:28:39.141" v="2373" actId="403"/>
          <ac:spMkLst>
            <pc:docMk/>
            <pc:sldMk cId="3326013752" sldId="652"/>
            <ac:spMk id="29" creationId="{D0BE1D39-1A67-44E5-8041-33625015FDBD}"/>
          </ac:spMkLst>
        </pc:spChg>
        <pc:picChg chg="del">
          <ac:chgData name="Gabriel Patry Desjardins" userId="9fccd3d2-3aee-46f2-835a-656d5f46d56b" providerId="ADAL" clId="{9679F92A-4E41-4425-A9A8-612B958AC7AB}" dt="2019-09-06T16:22:56.990" v="668" actId="478"/>
          <ac:picMkLst>
            <pc:docMk/>
            <pc:sldMk cId="3326013752" sldId="652"/>
            <ac:picMk id="18" creationId="{B955737A-4FD7-4D22-A916-D95D30978660}"/>
          </ac:picMkLst>
        </pc:picChg>
        <pc:picChg chg="mod">
          <ac:chgData name="Gabriel Patry Desjardins" userId="9fccd3d2-3aee-46f2-835a-656d5f46d56b" providerId="ADAL" clId="{9679F92A-4E41-4425-A9A8-612B958AC7AB}" dt="2019-09-06T16:20:20.416" v="573" actId="1036"/>
          <ac:picMkLst>
            <pc:docMk/>
            <pc:sldMk cId="3326013752" sldId="652"/>
            <ac:picMk id="7174" creationId="{32898E8E-DE97-4113-8EDF-D8364DA03709}"/>
          </ac:picMkLst>
        </pc:picChg>
        <pc:picChg chg="add del">
          <ac:chgData name="Gabriel Patry Desjardins" userId="9fccd3d2-3aee-46f2-835a-656d5f46d56b" providerId="ADAL" clId="{9679F92A-4E41-4425-A9A8-612B958AC7AB}" dt="2019-09-06T16:19:42.120" v="565" actId="478"/>
          <ac:picMkLst>
            <pc:docMk/>
            <pc:sldMk cId="3326013752" sldId="652"/>
            <ac:picMk id="7175" creationId="{63E31C54-CEE3-471B-B581-23B96C7DC477}"/>
          </ac:picMkLst>
        </pc:picChg>
        <pc:picChg chg="mod">
          <ac:chgData name="Gabriel Patry Desjardins" userId="9fccd3d2-3aee-46f2-835a-656d5f46d56b" providerId="ADAL" clId="{9679F92A-4E41-4425-A9A8-612B958AC7AB}" dt="2019-09-06T16:18:57.588" v="555" actId="1036"/>
          <ac:picMkLst>
            <pc:docMk/>
            <pc:sldMk cId="3326013752" sldId="652"/>
            <ac:picMk id="7182" creationId="{48A50DA1-67C3-44E2-BF37-A4ACB715EFCC}"/>
          </ac:picMkLst>
        </pc:picChg>
      </pc:sldChg>
      <pc:sldChg chg="modSp ord">
        <pc:chgData name="Gabriel Patry Desjardins" userId="9fccd3d2-3aee-46f2-835a-656d5f46d56b" providerId="ADAL" clId="{9679F92A-4E41-4425-A9A8-612B958AC7AB}" dt="2019-09-07T16:02:46.742" v="3023" actId="20577"/>
        <pc:sldMkLst>
          <pc:docMk/>
          <pc:sldMk cId="3527638659" sldId="653"/>
        </pc:sldMkLst>
        <pc:spChg chg="mod">
          <ac:chgData name="Gabriel Patry Desjardins" userId="9fccd3d2-3aee-46f2-835a-656d5f46d56b" providerId="ADAL" clId="{9679F92A-4E41-4425-A9A8-612B958AC7AB}" dt="2019-09-07T16:02:46.742" v="3023" actId="20577"/>
          <ac:spMkLst>
            <pc:docMk/>
            <pc:sldMk cId="3527638659" sldId="653"/>
            <ac:spMk id="17" creationId="{50CA3963-57BA-479C-A5DC-5DAD24B2F952}"/>
          </ac:spMkLst>
        </pc:spChg>
        <pc:spChg chg="mod">
          <ac:chgData name="Gabriel Patry Desjardins" userId="9fccd3d2-3aee-46f2-835a-656d5f46d56b" providerId="ADAL" clId="{9679F92A-4E41-4425-A9A8-612B958AC7AB}" dt="2019-09-07T16:02:37.146" v="3022" actId="20577"/>
          <ac:spMkLst>
            <pc:docMk/>
            <pc:sldMk cId="3527638659" sldId="653"/>
            <ac:spMk id="21" creationId="{659A0F54-1950-4353-820F-710A3CCFEA46}"/>
          </ac:spMkLst>
        </pc:spChg>
        <pc:spChg chg="mod">
          <ac:chgData name="Gabriel Patry Desjardins" userId="9fccd3d2-3aee-46f2-835a-656d5f46d56b" providerId="ADAL" clId="{9679F92A-4E41-4425-A9A8-612B958AC7AB}" dt="2019-09-07T15:27:13.591" v="2354" actId="255"/>
          <ac:spMkLst>
            <pc:docMk/>
            <pc:sldMk cId="3527638659" sldId="653"/>
            <ac:spMk id="29" creationId="{D0BE1D39-1A67-44E5-8041-33625015FDBD}"/>
          </ac:spMkLst>
        </pc:spChg>
      </pc:sldChg>
      <pc:sldChg chg="del">
        <pc:chgData name="Gabriel Patry Desjardins" userId="9fccd3d2-3aee-46f2-835a-656d5f46d56b" providerId="ADAL" clId="{9679F92A-4E41-4425-A9A8-612B958AC7AB}" dt="2019-09-06T15:04:49.552" v="21" actId="2696"/>
        <pc:sldMkLst>
          <pc:docMk/>
          <pc:sldMk cId="3401695783" sldId="655"/>
        </pc:sldMkLst>
      </pc:sldChg>
      <pc:sldChg chg="del">
        <pc:chgData name="Gabriel Patry Desjardins" userId="9fccd3d2-3aee-46f2-835a-656d5f46d56b" providerId="ADAL" clId="{9679F92A-4E41-4425-A9A8-612B958AC7AB}" dt="2019-09-06T15:56:36.764" v="150" actId="2696"/>
        <pc:sldMkLst>
          <pc:docMk/>
          <pc:sldMk cId="2416956575" sldId="702"/>
        </pc:sldMkLst>
      </pc:sldChg>
      <pc:sldChg chg="modSp add">
        <pc:chgData name="Gabriel Patry Desjardins" userId="9fccd3d2-3aee-46f2-835a-656d5f46d56b" providerId="ADAL" clId="{9679F92A-4E41-4425-A9A8-612B958AC7AB}" dt="2019-09-07T15:29:02.016" v="2380" actId="403"/>
        <pc:sldMkLst>
          <pc:docMk/>
          <pc:sldMk cId="210337823" sldId="705"/>
        </pc:sldMkLst>
        <pc:spChg chg="mod">
          <ac:chgData name="Gabriel Patry Desjardins" userId="9fccd3d2-3aee-46f2-835a-656d5f46d56b" providerId="ADAL" clId="{9679F92A-4E41-4425-A9A8-612B958AC7AB}" dt="2019-09-07T15:29:02.016" v="2380" actId="403"/>
          <ac:spMkLst>
            <pc:docMk/>
            <pc:sldMk cId="210337823" sldId="705"/>
            <ac:spMk id="14" creationId="{00000000-0000-0000-0000-000000000000}"/>
          </ac:spMkLst>
        </pc:spChg>
      </pc:sldChg>
      <pc:sldChg chg="addSp delSp modSp">
        <pc:chgData name="Gabriel Patry Desjardins" userId="9fccd3d2-3aee-46f2-835a-656d5f46d56b" providerId="ADAL" clId="{9679F92A-4E41-4425-A9A8-612B958AC7AB}" dt="2019-09-06T16:01:50.998" v="171" actId="478"/>
        <pc:sldMkLst>
          <pc:docMk/>
          <pc:sldMk cId="0" sldId="712"/>
        </pc:sldMkLst>
        <pc:spChg chg="ord">
          <ac:chgData name="Gabriel Patry Desjardins" userId="9fccd3d2-3aee-46f2-835a-656d5f46d56b" providerId="ADAL" clId="{9679F92A-4E41-4425-A9A8-612B958AC7AB}" dt="2019-09-06T16:01:31.470" v="167" actId="166"/>
          <ac:spMkLst>
            <pc:docMk/>
            <pc:sldMk cId="0" sldId="712"/>
            <ac:spMk id="18" creationId="{00000000-0000-0000-0000-000000000000}"/>
          </ac:spMkLst>
        </pc:spChg>
        <pc:picChg chg="add del">
          <ac:chgData name="Gabriel Patry Desjardins" userId="9fccd3d2-3aee-46f2-835a-656d5f46d56b" providerId="ADAL" clId="{9679F92A-4E41-4425-A9A8-612B958AC7AB}" dt="2019-09-06T16:01:50.998" v="171" actId="478"/>
          <ac:picMkLst>
            <pc:docMk/>
            <pc:sldMk cId="0" sldId="712"/>
            <ac:picMk id="7" creationId="{0745AD62-4B7B-4F6A-AB32-24E56A88B020}"/>
          </ac:picMkLst>
        </pc:picChg>
        <pc:picChg chg="add del ord">
          <ac:chgData name="Gabriel Patry Desjardins" userId="9fccd3d2-3aee-46f2-835a-656d5f46d56b" providerId="ADAL" clId="{9679F92A-4E41-4425-A9A8-612B958AC7AB}" dt="2019-09-06T16:01:50.404" v="170"/>
          <ac:picMkLst>
            <pc:docMk/>
            <pc:sldMk cId="0" sldId="712"/>
            <ac:picMk id="8" creationId="{771FC5B9-8502-4777-BAB8-24C2ECD7F86B}"/>
          </ac:picMkLst>
        </pc:picChg>
      </pc:sldChg>
      <pc:sldChg chg="delSp del">
        <pc:chgData name="Gabriel Patry Desjardins" userId="9fccd3d2-3aee-46f2-835a-656d5f46d56b" providerId="ADAL" clId="{9679F92A-4E41-4425-A9A8-612B958AC7AB}" dt="2019-09-06T15:55:54.450" v="142" actId="2696"/>
        <pc:sldMkLst>
          <pc:docMk/>
          <pc:sldMk cId="2892473265" sldId="725"/>
        </pc:sldMkLst>
        <pc:picChg chg="del">
          <ac:chgData name="Gabriel Patry Desjardins" userId="9fccd3d2-3aee-46f2-835a-656d5f46d56b" providerId="ADAL" clId="{9679F92A-4E41-4425-A9A8-612B958AC7AB}" dt="2019-09-06T15:54:56.530" v="126" actId="478"/>
          <ac:picMkLst>
            <pc:docMk/>
            <pc:sldMk cId="2892473265" sldId="725"/>
            <ac:picMk id="7" creationId="{00000000-0000-0000-0000-000000000000}"/>
          </ac:picMkLst>
        </pc:picChg>
      </pc:sldChg>
      <pc:sldChg chg="addSp delSp modSp">
        <pc:chgData name="Gabriel Patry Desjardins" userId="9fccd3d2-3aee-46f2-835a-656d5f46d56b" providerId="ADAL" clId="{9679F92A-4E41-4425-A9A8-612B958AC7AB}" dt="2019-09-07T15:28:57.283" v="2378" actId="14100"/>
        <pc:sldMkLst>
          <pc:docMk/>
          <pc:sldMk cId="0" sldId="728"/>
        </pc:sldMkLst>
        <pc:spChg chg="add del mod">
          <ac:chgData name="Gabriel Patry Desjardins" userId="9fccd3d2-3aee-46f2-835a-656d5f46d56b" providerId="ADAL" clId="{9679F92A-4E41-4425-A9A8-612B958AC7AB}" dt="2019-09-07T15:28:57.283" v="2378" actId="14100"/>
          <ac:spMkLst>
            <pc:docMk/>
            <pc:sldMk cId="0" sldId="728"/>
            <ac:spMk id="8" creationId="{00000000-0000-0000-0000-000000000000}"/>
          </ac:spMkLst>
        </pc:spChg>
      </pc:sldChg>
      <pc:sldChg chg="del">
        <pc:chgData name="Gabriel Patry Desjardins" userId="9fccd3d2-3aee-46f2-835a-656d5f46d56b" providerId="ADAL" clId="{9679F92A-4E41-4425-A9A8-612B958AC7AB}" dt="2019-09-06T15:04:03.368" v="5" actId="2696"/>
        <pc:sldMkLst>
          <pc:docMk/>
          <pc:sldMk cId="0" sldId="732"/>
        </pc:sldMkLst>
      </pc:sldChg>
      <pc:sldChg chg="addSp delSp add del">
        <pc:chgData name="Gabriel Patry Desjardins" userId="9fccd3d2-3aee-46f2-835a-656d5f46d56b" providerId="ADAL" clId="{9679F92A-4E41-4425-A9A8-612B958AC7AB}" dt="2019-09-06T17:14:47.470" v="1485" actId="2696"/>
        <pc:sldMkLst>
          <pc:docMk/>
          <pc:sldMk cId="0" sldId="733"/>
        </pc:sldMkLst>
        <pc:spChg chg="add del">
          <ac:chgData name="Gabriel Patry Desjardins" userId="9fccd3d2-3aee-46f2-835a-656d5f46d56b" providerId="ADAL" clId="{9679F92A-4E41-4425-A9A8-612B958AC7AB}" dt="2019-09-06T16:53:03.876" v="1167" actId="478"/>
          <ac:spMkLst>
            <pc:docMk/>
            <pc:sldMk cId="0" sldId="733"/>
            <ac:spMk id="33" creationId="{00000000-0000-0000-0000-000000000000}"/>
          </ac:spMkLst>
        </pc:spChg>
        <pc:spChg chg="add del">
          <ac:chgData name="Gabriel Patry Desjardins" userId="9fccd3d2-3aee-46f2-835a-656d5f46d56b" providerId="ADAL" clId="{9679F92A-4E41-4425-A9A8-612B958AC7AB}" dt="2019-09-06T16:52:50.838" v="1166" actId="478"/>
          <ac:spMkLst>
            <pc:docMk/>
            <pc:sldMk cId="0" sldId="733"/>
            <ac:spMk id="34" creationId="{00000000-0000-0000-0000-000000000000}"/>
          </ac:spMkLst>
        </pc:spChg>
        <pc:picChg chg="del">
          <ac:chgData name="Gabriel Patry Desjardins" userId="9fccd3d2-3aee-46f2-835a-656d5f46d56b" providerId="ADAL" clId="{9679F92A-4E41-4425-A9A8-612B958AC7AB}" dt="2019-09-06T16:59:21.277" v="1220" actId="478"/>
          <ac:picMkLst>
            <pc:docMk/>
            <pc:sldMk cId="0" sldId="733"/>
            <ac:picMk id="4" creationId="{6F587579-FA4E-4956-B54F-BF59431F7BEC}"/>
          </ac:picMkLst>
        </pc:picChg>
      </pc:sldChg>
      <pc:sldChg chg="del">
        <pc:chgData name="Gabriel Patry Desjardins" userId="9fccd3d2-3aee-46f2-835a-656d5f46d56b" providerId="ADAL" clId="{9679F92A-4E41-4425-A9A8-612B958AC7AB}" dt="2019-09-06T15:56:04.666" v="144" actId="2696"/>
        <pc:sldMkLst>
          <pc:docMk/>
          <pc:sldMk cId="3977994502" sldId="736"/>
        </pc:sldMkLst>
      </pc:sldChg>
      <pc:sldChg chg="del">
        <pc:chgData name="Gabriel Patry Desjardins" userId="9fccd3d2-3aee-46f2-835a-656d5f46d56b" providerId="ADAL" clId="{9679F92A-4E41-4425-A9A8-612B958AC7AB}" dt="2019-09-06T15:55:56.964" v="143" actId="2696"/>
        <pc:sldMkLst>
          <pc:docMk/>
          <pc:sldMk cId="2780149535" sldId="737"/>
        </pc:sldMkLst>
      </pc:sldChg>
      <pc:sldChg chg="del">
        <pc:chgData name="Gabriel Patry Desjardins" userId="9fccd3d2-3aee-46f2-835a-656d5f46d56b" providerId="ADAL" clId="{9679F92A-4E41-4425-A9A8-612B958AC7AB}" dt="2019-09-06T15:56:44.851" v="151" actId="2696"/>
        <pc:sldMkLst>
          <pc:docMk/>
          <pc:sldMk cId="2304700820" sldId="738"/>
        </pc:sldMkLst>
      </pc:sldChg>
      <pc:sldChg chg="del">
        <pc:chgData name="Gabriel Patry Desjardins" userId="9fccd3d2-3aee-46f2-835a-656d5f46d56b" providerId="ADAL" clId="{9679F92A-4E41-4425-A9A8-612B958AC7AB}" dt="2019-09-06T15:56:08.347" v="145" actId="2696"/>
        <pc:sldMkLst>
          <pc:docMk/>
          <pc:sldMk cId="475138565" sldId="739"/>
        </pc:sldMkLst>
      </pc:sldChg>
      <pc:sldChg chg="del">
        <pc:chgData name="Gabriel Patry Desjardins" userId="9fccd3d2-3aee-46f2-835a-656d5f46d56b" providerId="ADAL" clId="{9679F92A-4E41-4425-A9A8-612B958AC7AB}" dt="2019-09-06T15:57:49.568" v="162" actId="2696"/>
        <pc:sldMkLst>
          <pc:docMk/>
          <pc:sldMk cId="3249683825" sldId="740"/>
        </pc:sldMkLst>
      </pc:sldChg>
      <pc:sldChg chg="del">
        <pc:chgData name="Gabriel Patry Desjardins" userId="9fccd3d2-3aee-46f2-835a-656d5f46d56b" providerId="ADAL" clId="{9679F92A-4E41-4425-A9A8-612B958AC7AB}" dt="2019-09-06T15:01:30.698" v="0" actId="2696"/>
        <pc:sldMkLst>
          <pc:docMk/>
          <pc:sldMk cId="0" sldId="741"/>
        </pc:sldMkLst>
      </pc:sldChg>
      <pc:sldChg chg="del">
        <pc:chgData name="Gabriel Patry Desjardins" userId="9fccd3d2-3aee-46f2-835a-656d5f46d56b" providerId="ADAL" clId="{9679F92A-4E41-4425-A9A8-612B958AC7AB}" dt="2019-09-06T15:52:37.294" v="117" actId="2696"/>
        <pc:sldMkLst>
          <pc:docMk/>
          <pc:sldMk cId="0" sldId="744"/>
        </pc:sldMkLst>
      </pc:sldChg>
      <pc:sldChg chg="addSp delSp modSp">
        <pc:chgData name="Gabriel Patry Desjardins" userId="9fccd3d2-3aee-46f2-835a-656d5f46d56b" providerId="ADAL" clId="{9679F92A-4E41-4425-A9A8-612B958AC7AB}" dt="2019-09-07T16:00:05.883" v="3010" actId="1037"/>
        <pc:sldMkLst>
          <pc:docMk/>
          <pc:sldMk cId="0" sldId="757"/>
        </pc:sldMkLst>
        <pc:spChg chg="del">
          <ac:chgData name="Gabriel Patry Desjardins" userId="9fccd3d2-3aee-46f2-835a-656d5f46d56b" providerId="ADAL" clId="{9679F92A-4E41-4425-A9A8-612B958AC7AB}" dt="2019-09-06T17:20:14.090" v="1625" actId="478"/>
          <ac:spMkLst>
            <pc:docMk/>
            <pc:sldMk cId="0" sldId="757"/>
            <ac:spMk id="13" creationId="{00000000-0000-0000-0000-000000000000}"/>
          </ac:spMkLst>
        </pc:spChg>
        <pc:spChg chg="mod">
          <ac:chgData name="Gabriel Patry Desjardins" userId="9fccd3d2-3aee-46f2-835a-656d5f46d56b" providerId="ADAL" clId="{9679F92A-4E41-4425-A9A8-612B958AC7AB}" dt="2019-09-07T15:28:26.129" v="2370" actId="14100"/>
          <ac:spMkLst>
            <pc:docMk/>
            <pc:sldMk cId="0" sldId="757"/>
            <ac:spMk id="15" creationId="{00000000-0000-0000-0000-000000000000}"/>
          </ac:spMkLst>
        </pc:spChg>
        <pc:spChg chg="add del">
          <ac:chgData name="Gabriel Patry Desjardins" userId="9fccd3d2-3aee-46f2-835a-656d5f46d56b" providerId="ADAL" clId="{9679F92A-4E41-4425-A9A8-612B958AC7AB}" dt="2019-09-06T17:20:31.355" v="1627"/>
          <ac:spMkLst>
            <pc:docMk/>
            <pc:sldMk cId="0" sldId="757"/>
            <ac:spMk id="16" creationId="{0EBE74CF-9F2B-41E0-86B2-1F285DE0E27E}"/>
          </ac:spMkLst>
        </pc:spChg>
        <pc:spChg chg="del">
          <ac:chgData name="Gabriel Patry Desjardins" userId="9fccd3d2-3aee-46f2-835a-656d5f46d56b" providerId="ADAL" clId="{9679F92A-4E41-4425-A9A8-612B958AC7AB}" dt="2019-09-06T17:20:45.109" v="1629" actId="478"/>
          <ac:spMkLst>
            <pc:docMk/>
            <pc:sldMk cId="0" sldId="757"/>
            <ac:spMk id="17" creationId="{00000000-0000-0000-0000-000000000000}"/>
          </ac:spMkLst>
        </pc:spChg>
        <pc:spChg chg="add del">
          <ac:chgData name="Gabriel Patry Desjardins" userId="9fccd3d2-3aee-46f2-835a-656d5f46d56b" providerId="ADAL" clId="{9679F92A-4E41-4425-A9A8-612B958AC7AB}" dt="2019-09-06T17:20:31.355" v="1627"/>
          <ac:spMkLst>
            <pc:docMk/>
            <pc:sldMk cId="0" sldId="757"/>
            <ac:spMk id="19" creationId="{357D9929-357A-403E-ADB8-AB0DCF001C83}"/>
          </ac:spMkLst>
        </pc:spChg>
        <pc:spChg chg="mod">
          <ac:chgData name="Gabriel Patry Desjardins" userId="9fccd3d2-3aee-46f2-835a-656d5f46d56b" providerId="ADAL" clId="{9679F92A-4E41-4425-A9A8-612B958AC7AB}" dt="2019-09-07T16:00:05.883" v="3010" actId="1037"/>
          <ac:spMkLst>
            <pc:docMk/>
            <pc:sldMk cId="0" sldId="757"/>
            <ac:spMk id="20" creationId="{00000000-0000-0000-0000-000000000000}"/>
          </ac:spMkLst>
        </pc:spChg>
        <pc:spChg chg="add mod">
          <ac:chgData name="Gabriel Patry Desjardins" userId="9fccd3d2-3aee-46f2-835a-656d5f46d56b" providerId="ADAL" clId="{9679F92A-4E41-4425-A9A8-612B958AC7AB}" dt="2019-09-06T17:21:21.137" v="1693" actId="1076"/>
          <ac:spMkLst>
            <pc:docMk/>
            <pc:sldMk cId="0" sldId="757"/>
            <ac:spMk id="21" creationId="{9735F005-242A-4B13-A11D-FFF2E3F446A6}"/>
          </ac:spMkLst>
        </pc:spChg>
        <pc:spChg chg="add mod">
          <ac:chgData name="Gabriel Patry Desjardins" userId="9fccd3d2-3aee-46f2-835a-656d5f46d56b" providerId="ADAL" clId="{9679F92A-4E41-4425-A9A8-612B958AC7AB}" dt="2019-09-06T17:21:35.186" v="1695" actId="1076"/>
          <ac:spMkLst>
            <pc:docMk/>
            <pc:sldMk cId="0" sldId="757"/>
            <ac:spMk id="23" creationId="{091F3E57-797C-47BB-8B42-4794660576BF}"/>
          </ac:spMkLst>
        </pc:spChg>
        <pc:picChg chg="mod">
          <ac:chgData name="Gabriel Patry Desjardins" userId="9fccd3d2-3aee-46f2-835a-656d5f46d56b" providerId="ADAL" clId="{9679F92A-4E41-4425-A9A8-612B958AC7AB}" dt="2019-09-06T17:20:50.104" v="1630" actId="1076"/>
          <ac:picMkLst>
            <pc:docMk/>
            <pc:sldMk cId="0" sldId="757"/>
            <ac:picMk id="32" creationId="{00000000-0000-0000-0000-000000000000}"/>
          </ac:picMkLst>
        </pc:picChg>
      </pc:sldChg>
      <pc:sldChg chg="addSp delSp modSp">
        <pc:chgData name="Gabriel Patry Desjardins" userId="9fccd3d2-3aee-46f2-835a-656d5f46d56b" providerId="ADAL" clId="{9679F92A-4E41-4425-A9A8-612B958AC7AB}" dt="2019-09-07T15:26:41.546" v="2348"/>
        <pc:sldMkLst>
          <pc:docMk/>
          <pc:sldMk cId="0" sldId="761"/>
        </pc:sldMkLst>
        <pc:spChg chg="add">
          <ac:chgData name="Gabriel Patry Desjardins" userId="9fccd3d2-3aee-46f2-835a-656d5f46d56b" providerId="ADAL" clId="{9679F92A-4E41-4425-A9A8-612B958AC7AB}" dt="2019-09-06T15:03:22.040" v="4"/>
          <ac:spMkLst>
            <pc:docMk/>
            <pc:sldMk cId="0" sldId="761"/>
            <ac:spMk id="14" creationId="{A7E2C9DA-1E3D-4FAA-BAB3-6347A855CEBF}"/>
          </ac:spMkLst>
        </pc:spChg>
        <pc:spChg chg="add del mod">
          <ac:chgData name="Gabriel Patry Desjardins" userId="9fccd3d2-3aee-46f2-835a-656d5f46d56b" providerId="ADAL" clId="{9679F92A-4E41-4425-A9A8-612B958AC7AB}" dt="2019-09-07T15:26:22.475" v="2341" actId="478"/>
          <ac:spMkLst>
            <pc:docMk/>
            <pc:sldMk cId="0" sldId="761"/>
            <ac:spMk id="15" creationId="{F1F44653-DE43-4808-93CF-856E71F82D71}"/>
          </ac:spMkLst>
        </pc:spChg>
        <pc:spChg chg="add del mod">
          <ac:chgData name="Gabriel Patry Desjardins" userId="9fccd3d2-3aee-46f2-835a-656d5f46d56b" providerId="ADAL" clId="{9679F92A-4E41-4425-A9A8-612B958AC7AB}" dt="2019-09-07T15:26:35.953" v="2347"/>
          <ac:spMkLst>
            <pc:docMk/>
            <pc:sldMk cId="0" sldId="761"/>
            <ac:spMk id="16" creationId="{A2805AE2-B144-46AE-B42A-1827B6EFF905}"/>
          </ac:spMkLst>
        </pc:spChg>
        <pc:spChg chg="add">
          <ac:chgData name="Gabriel Patry Desjardins" userId="9fccd3d2-3aee-46f2-835a-656d5f46d56b" providerId="ADAL" clId="{9679F92A-4E41-4425-A9A8-612B958AC7AB}" dt="2019-09-07T15:26:41.546" v="2348"/>
          <ac:spMkLst>
            <pc:docMk/>
            <pc:sldMk cId="0" sldId="761"/>
            <ac:spMk id="17" creationId="{9977BF06-D732-4626-B323-74799124EA9E}"/>
          </ac:spMkLst>
        </pc:spChg>
        <pc:spChg chg="del">
          <ac:chgData name="Gabriel Patry Desjardins" userId="9fccd3d2-3aee-46f2-835a-656d5f46d56b" providerId="ADAL" clId="{9679F92A-4E41-4425-A9A8-612B958AC7AB}" dt="2019-09-06T15:03:15.547" v="3" actId="478"/>
          <ac:spMkLst>
            <pc:docMk/>
            <pc:sldMk cId="0" sldId="761"/>
            <ac:spMk id="62" creationId="{00000000-0000-0000-0000-000000000000}"/>
          </ac:spMkLst>
        </pc:spChg>
        <pc:spChg chg="del">
          <ac:chgData name="Gabriel Patry Desjardins" userId="9fccd3d2-3aee-46f2-835a-656d5f46d56b" providerId="ADAL" clId="{9679F92A-4E41-4425-A9A8-612B958AC7AB}" dt="2019-09-07T15:25:23.075" v="2294" actId="478"/>
          <ac:spMkLst>
            <pc:docMk/>
            <pc:sldMk cId="0" sldId="761"/>
            <ac:spMk id="87" creationId="{00000000-0000-0000-0000-000000000000}"/>
          </ac:spMkLst>
        </pc:spChg>
        <pc:spChg chg="del">
          <ac:chgData name="Gabriel Patry Desjardins" userId="9fccd3d2-3aee-46f2-835a-656d5f46d56b" providerId="ADAL" clId="{9679F92A-4E41-4425-A9A8-612B958AC7AB}" dt="2019-09-07T15:25:33.471" v="2296" actId="478"/>
          <ac:spMkLst>
            <pc:docMk/>
            <pc:sldMk cId="0" sldId="761"/>
            <ac:spMk id="94" creationId="{00000000-0000-0000-0000-000000000000}"/>
          </ac:spMkLst>
        </pc:spChg>
      </pc:sldChg>
      <pc:sldChg chg="del">
        <pc:chgData name="Gabriel Patry Desjardins" userId="9fccd3d2-3aee-46f2-835a-656d5f46d56b" providerId="ADAL" clId="{9679F92A-4E41-4425-A9A8-612B958AC7AB}" dt="2019-09-06T15:04:08.328" v="6" actId="2696"/>
        <pc:sldMkLst>
          <pc:docMk/>
          <pc:sldMk cId="630630956" sldId="763"/>
        </pc:sldMkLst>
      </pc:sldChg>
      <pc:sldChg chg="del">
        <pc:chgData name="Gabriel Patry Desjardins" userId="9fccd3d2-3aee-46f2-835a-656d5f46d56b" providerId="ADAL" clId="{9679F92A-4E41-4425-A9A8-612B958AC7AB}" dt="2019-09-07T15:57:16.415" v="2976" actId="2696"/>
        <pc:sldMkLst>
          <pc:docMk/>
          <pc:sldMk cId="154465570" sldId="764"/>
        </pc:sldMkLst>
      </pc:sldChg>
      <pc:sldChg chg="modSp ord">
        <pc:chgData name="Gabriel Patry Desjardins" userId="9fccd3d2-3aee-46f2-835a-656d5f46d56b" providerId="ADAL" clId="{9679F92A-4E41-4425-A9A8-612B958AC7AB}" dt="2019-09-07T16:02:10.383" v="3021" actId="20577"/>
        <pc:sldMkLst>
          <pc:docMk/>
          <pc:sldMk cId="4187806356" sldId="765"/>
        </pc:sldMkLst>
        <pc:spChg chg="mod">
          <ac:chgData name="Gabriel Patry Desjardins" userId="9fccd3d2-3aee-46f2-835a-656d5f46d56b" providerId="ADAL" clId="{9679F92A-4E41-4425-A9A8-612B958AC7AB}" dt="2019-09-07T15:27:07.919" v="2353" actId="14100"/>
          <ac:spMkLst>
            <pc:docMk/>
            <pc:sldMk cId="4187806356" sldId="765"/>
            <ac:spMk id="9" creationId="{43E92670-4EE9-4D05-9C66-D57FB634D462}"/>
          </ac:spMkLst>
        </pc:spChg>
        <pc:spChg chg="mod">
          <ac:chgData name="Gabriel Patry Desjardins" userId="9fccd3d2-3aee-46f2-835a-656d5f46d56b" providerId="ADAL" clId="{9679F92A-4E41-4425-A9A8-612B958AC7AB}" dt="2019-09-07T16:02:10.383" v="3021" actId="20577"/>
          <ac:spMkLst>
            <pc:docMk/>
            <pc:sldMk cId="4187806356" sldId="765"/>
            <ac:spMk id="14" creationId="{F9AD3A68-7B70-4668-8277-87F9046E9A29}"/>
          </ac:spMkLst>
        </pc:spChg>
      </pc:sldChg>
      <pc:sldChg chg="delSp modSp del ord">
        <pc:chgData name="Gabriel Patry Desjardins" userId="9fccd3d2-3aee-46f2-835a-656d5f46d56b" providerId="ADAL" clId="{9679F92A-4E41-4425-A9A8-612B958AC7AB}" dt="2019-09-06T16:30:34.713" v="820" actId="2696"/>
        <pc:sldMkLst>
          <pc:docMk/>
          <pc:sldMk cId="3314239879" sldId="766"/>
        </pc:sldMkLst>
        <pc:spChg chg="mod">
          <ac:chgData name="Gabriel Patry Desjardins" userId="9fccd3d2-3aee-46f2-835a-656d5f46d56b" providerId="ADAL" clId="{9679F92A-4E41-4425-A9A8-612B958AC7AB}" dt="2019-09-06T16:18:04.892" v="550" actId="20577"/>
          <ac:spMkLst>
            <pc:docMk/>
            <pc:sldMk cId="3314239879" sldId="766"/>
            <ac:spMk id="17" creationId="{50CA3963-57BA-479C-A5DC-5DAD24B2F952}"/>
          </ac:spMkLst>
        </pc:spChg>
        <pc:picChg chg="del">
          <ac:chgData name="Gabriel Patry Desjardins" userId="9fccd3d2-3aee-46f2-835a-656d5f46d56b" providerId="ADAL" clId="{9679F92A-4E41-4425-A9A8-612B958AC7AB}" dt="2019-09-06T16:17:52.861" v="547" actId="478"/>
          <ac:picMkLst>
            <pc:docMk/>
            <pc:sldMk cId="3314239879" sldId="766"/>
            <ac:picMk id="3" creationId="{BBA9B340-31A9-4492-ABF4-10525E3D8AB2}"/>
          </ac:picMkLst>
        </pc:picChg>
        <pc:picChg chg="del">
          <ac:chgData name="Gabriel Patry Desjardins" userId="9fccd3d2-3aee-46f2-835a-656d5f46d56b" providerId="ADAL" clId="{9679F92A-4E41-4425-A9A8-612B958AC7AB}" dt="2019-09-06T16:17:46.665" v="544" actId="478"/>
          <ac:picMkLst>
            <pc:docMk/>
            <pc:sldMk cId="3314239879" sldId="766"/>
            <ac:picMk id="9" creationId="{18A91065-88C4-4D39-BAB1-61CD88BA8190}"/>
          </ac:picMkLst>
        </pc:picChg>
        <pc:picChg chg="del">
          <ac:chgData name="Gabriel Patry Desjardins" userId="9fccd3d2-3aee-46f2-835a-656d5f46d56b" providerId="ADAL" clId="{9679F92A-4E41-4425-A9A8-612B958AC7AB}" dt="2019-09-06T16:17:44.310" v="543" actId="478"/>
          <ac:picMkLst>
            <pc:docMk/>
            <pc:sldMk cId="3314239879" sldId="766"/>
            <ac:picMk id="12" creationId="{CF482ABA-4DAD-4322-A0E8-4405407962FE}"/>
          </ac:picMkLst>
        </pc:picChg>
        <pc:picChg chg="del">
          <ac:chgData name="Gabriel Patry Desjardins" userId="9fccd3d2-3aee-46f2-835a-656d5f46d56b" providerId="ADAL" clId="{9679F92A-4E41-4425-A9A8-612B958AC7AB}" dt="2019-09-06T16:17:48.257" v="545" actId="478"/>
          <ac:picMkLst>
            <pc:docMk/>
            <pc:sldMk cId="3314239879" sldId="766"/>
            <ac:picMk id="14" creationId="{EFEA6C44-2854-43C8-BA54-013271F32C6E}"/>
          </ac:picMkLst>
        </pc:picChg>
        <pc:picChg chg="del">
          <ac:chgData name="Gabriel Patry Desjardins" userId="9fccd3d2-3aee-46f2-835a-656d5f46d56b" providerId="ADAL" clId="{9679F92A-4E41-4425-A9A8-612B958AC7AB}" dt="2019-09-06T16:17:51.132" v="546" actId="478"/>
          <ac:picMkLst>
            <pc:docMk/>
            <pc:sldMk cId="3314239879" sldId="766"/>
            <ac:picMk id="16" creationId="{F90BE59E-13E1-43CC-8CC8-C629E942AF68}"/>
          </ac:picMkLst>
        </pc:picChg>
      </pc:sldChg>
      <pc:sldChg chg="addSp delSp modSp">
        <pc:chgData name="Gabriel Patry Desjardins" userId="9fccd3d2-3aee-46f2-835a-656d5f46d56b" providerId="ADAL" clId="{9679F92A-4E41-4425-A9A8-612B958AC7AB}" dt="2019-09-07T15:28:00.940" v="2364" actId="255"/>
        <pc:sldMkLst>
          <pc:docMk/>
          <pc:sldMk cId="1769442946" sldId="769"/>
        </pc:sldMkLst>
        <pc:spChg chg="mod">
          <ac:chgData name="Gabriel Patry Desjardins" userId="9fccd3d2-3aee-46f2-835a-656d5f46d56b" providerId="ADAL" clId="{9679F92A-4E41-4425-A9A8-612B958AC7AB}" dt="2019-09-06T16:09:33.398" v="347" actId="20577"/>
          <ac:spMkLst>
            <pc:docMk/>
            <pc:sldMk cId="1769442946" sldId="769"/>
            <ac:spMk id="4" creationId="{F201C929-FB4E-4181-9885-F7BC61F6AB56}"/>
          </ac:spMkLst>
        </pc:spChg>
        <pc:spChg chg="add del">
          <ac:chgData name="Gabriel Patry Desjardins" userId="9fccd3d2-3aee-46f2-835a-656d5f46d56b" providerId="ADAL" clId="{9679F92A-4E41-4425-A9A8-612B958AC7AB}" dt="2019-09-06T16:09:40.286" v="349"/>
          <ac:spMkLst>
            <pc:docMk/>
            <pc:sldMk cId="1769442946" sldId="769"/>
            <ac:spMk id="13" creationId="{0EF7F173-D751-49B0-A7AB-FDF92D9D6640}"/>
          </ac:spMkLst>
        </pc:spChg>
        <pc:spChg chg="add mod">
          <ac:chgData name="Gabriel Patry Desjardins" userId="9fccd3d2-3aee-46f2-835a-656d5f46d56b" providerId="ADAL" clId="{9679F92A-4E41-4425-A9A8-612B958AC7AB}" dt="2019-09-06T16:10:12.969" v="426" actId="20577"/>
          <ac:spMkLst>
            <pc:docMk/>
            <pc:sldMk cId="1769442946" sldId="769"/>
            <ac:spMk id="14" creationId="{FE139C2B-DC0E-4B0D-949B-B3F1AA97BA5D}"/>
          </ac:spMkLst>
        </pc:spChg>
        <pc:spChg chg="mod">
          <ac:chgData name="Gabriel Patry Desjardins" userId="9fccd3d2-3aee-46f2-835a-656d5f46d56b" providerId="ADAL" clId="{9679F92A-4E41-4425-A9A8-612B958AC7AB}" dt="2019-09-07T15:28:00.940" v="2364" actId="255"/>
          <ac:spMkLst>
            <pc:docMk/>
            <pc:sldMk cId="1769442946" sldId="769"/>
            <ac:spMk id="29" creationId="{00000000-0000-0000-0000-000000000000}"/>
          </ac:spMkLst>
        </pc:spChg>
        <pc:picChg chg="del">
          <ac:chgData name="Gabriel Patry Desjardins" userId="9fccd3d2-3aee-46f2-835a-656d5f46d56b" providerId="ADAL" clId="{9679F92A-4E41-4425-A9A8-612B958AC7AB}" dt="2019-09-06T15:54:22.735" v="120" actId="478"/>
          <ac:picMkLst>
            <pc:docMk/>
            <pc:sldMk cId="1769442946" sldId="769"/>
            <ac:picMk id="5" creationId="{961C6FB5-85C3-4AEE-BDEA-9033B8F44F4C}"/>
          </ac:picMkLst>
        </pc:picChg>
        <pc:picChg chg="mod">
          <ac:chgData name="Gabriel Patry Desjardins" userId="9fccd3d2-3aee-46f2-835a-656d5f46d56b" providerId="ADAL" clId="{9679F92A-4E41-4425-A9A8-612B958AC7AB}" dt="2019-09-06T16:11:44.183" v="427" actId="14100"/>
          <ac:picMkLst>
            <pc:docMk/>
            <pc:sldMk cId="1769442946" sldId="769"/>
            <ac:picMk id="7" creationId="{E29C1B72-3120-4F23-85D8-9C233FA2BDBE}"/>
          </ac:picMkLst>
        </pc:picChg>
        <pc:picChg chg="add mod">
          <ac:chgData name="Gabriel Patry Desjardins" userId="9fccd3d2-3aee-46f2-835a-656d5f46d56b" providerId="ADAL" clId="{9679F92A-4E41-4425-A9A8-612B958AC7AB}" dt="2019-09-06T15:54:44.066" v="125" actId="1076"/>
          <ac:picMkLst>
            <pc:docMk/>
            <pc:sldMk cId="1769442946" sldId="769"/>
            <ac:picMk id="8" creationId="{E517E57C-F4DB-48E5-B1D6-9A426414D854}"/>
          </ac:picMkLst>
        </pc:picChg>
        <pc:picChg chg="add mod modCrop">
          <ac:chgData name="Gabriel Patry Desjardins" userId="9fccd3d2-3aee-46f2-835a-656d5f46d56b" providerId="ADAL" clId="{9679F92A-4E41-4425-A9A8-612B958AC7AB}" dt="2019-09-06T15:55:46.091" v="140" actId="1035"/>
          <ac:picMkLst>
            <pc:docMk/>
            <pc:sldMk cId="1769442946" sldId="769"/>
            <ac:picMk id="9" creationId="{9F4141D8-DA80-4194-8067-EC7C35886746}"/>
          </ac:picMkLst>
        </pc:picChg>
        <pc:picChg chg="add mod modCrop">
          <ac:chgData name="Gabriel Patry Desjardins" userId="9fccd3d2-3aee-46f2-835a-656d5f46d56b" providerId="ADAL" clId="{9679F92A-4E41-4425-A9A8-612B958AC7AB}" dt="2019-09-06T15:57:26.984" v="160" actId="1076"/>
          <ac:picMkLst>
            <pc:docMk/>
            <pc:sldMk cId="1769442946" sldId="769"/>
            <ac:picMk id="11" creationId="{8B425798-8B0F-4CB6-B756-68807E25FE82}"/>
          </ac:picMkLst>
        </pc:picChg>
        <pc:picChg chg="add mod modCrop">
          <ac:chgData name="Gabriel Patry Desjardins" userId="9fccd3d2-3aee-46f2-835a-656d5f46d56b" providerId="ADAL" clId="{9679F92A-4E41-4425-A9A8-612B958AC7AB}" dt="2019-09-06T15:57:29.946" v="161" actId="1076"/>
          <ac:picMkLst>
            <pc:docMk/>
            <pc:sldMk cId="1769442946" sldId="769"/>
            <ac:picMk id="12" creationId="{78B9B347-A99E-4B81-856E-B6514CA6AC8E}"/>
          </ac:picMkLst>
        </pc:picChg>
      </pc:sldChg>
      <pc:sldChg chg="modSp">
        <pc:chgData name="Gabriel Patry Desjardins" userId="9fccd3d2-3aee-46f2-835a-656d5f46d56b" providerId="ADAL" clId="{9679F92A-4E41-4425-A9A8-612B958AC7AB}" dt="2019-09-07T15:27:40.342" v="2360" actId="14100"/>
        <pc:sldMkLst>
          <pc:docMk/>
          <pc:sldMk cId="2060746742" sldId="770"/>
        </pc:sldMkLst>
        <pc:spChg chg="mod">
          <ac:chgData name="Gabriel Patry Desjardins" userId="9fccd3d2-3aee-46f2-835a-656d5f46d56b" providerId="ADAL" clId="{9679F92A-4E41-4425-A9A8-612B958AC7AB}" dt="2019-09-07T15:27:40.342" v="2360" actId="14100"/>
          <ac:spMkLst>
            <pc:docMk/>
            <pc:sldMk cId="2060746742" sldId="770"/>
            <ac:spMk id="29" creationId="{00000000-0000-0000-0000-000000000000}"/>
          </ac:spMkLst>
        </pc:spChg>
      </pc:sldChg>
      <pc:sldChg chg="addSp delSp modSp ord delAnim modAnim">
        <pc:chgData name="Gabriel Patry Desjardins" userId="9fccd3d2-3aee-46f2-835a-656d5f46d56b" providerId="ADAL" clId="{9679F92A-4E41-4425-A9A8-612B958AC7AB}" dt="2019-09-07T16:10:20.425" v="3030" actId="1076"/>
        <pc:sldMkLst>
          <pc:docMk/>
          <pc:sldMk cId="971011026" sldId="771"/>
        </pc:sldMkLst>
        <pc:spChg chg="mod">
          <ac:chgData name="Gabriel Patry Desjardins" userId="9fccd3d2-3aee-46f2-835a-656d5f46d56b" providerId="ADAL" clId="{9679F92A-4E41-4425-A9A8-612B958AC7AB}" dt="2019-09-06T16:26:57.943" v="762" actId="1035"/>
          <ac:spMkLst>
            <pc:docMk/>
            <pc:sldMk cId="971011026" sldId="771"/>
            <ac:spMk id="3" creationId="{12000664-B422-49CE-91FB-381D699A9EC5}"/>
          </ac:spMkLst>
        </pc:spChg>
        <pc:spChg chg="mod">
          <ac:chgData name="Gabriel Patry Desjardins" userId="9fccd3d2-3aee-46f2-835a-656d5f46d56b" providerId="ADAL" clId="{9679F92A-4E41-4425-A9A8-612B958AC7AB}" dt="2019-09-07T15:28:46.710" v="2375" actId="14100"/>
          <ac:spMkLst>
            <pc:docMk/>
            <pc:sldMk cId="971011026" sldId="771"/>
            <ac:spMk id="29" creationId="{D0BE1D39-1A67-44E5-8041-33625015FDBD}"/>
          </ac:spMkLst>
        </pc:spChg>
        <pc:picChg chg="del">
          <ac:chgData name="Gabriel Patry Desjardins" userId="9fccd3d2-3aee-46f2-835a-656d5f46d56b" providerId="ADAL" clId="{9679F92A-4E41-4425-A9A8-612B958AC7AB}" dt="2019-09-07T16:09:53.557" v="3025" actId="478"/>
          <ac:picMkLst>
            <pc:docMk/>
            <pc:sldMk cId="971011026" sldId="771"/>
            <ac:picMk id="2" creationId="{C43B4906-A86D-4DB3-B8F7-948F628A941E}"/>
          </ac:picMkLst>
        </pc:picChg>
        <pc:picChg chg="add mod">
          <ac:chgData name="Gabriel Patry Desjardins" userId="9fccd3d2-3aee-46f2-835a-656d5f46d56b" providerId="ADAL" clId="{9679F92A-4E41-4425-A9A8-612B958AC7AB}" dt="2019-09-07T16:10:20.425" v="3030" actId="1076"/>
          <ac:picMkLst>
            <pc:docMk/>
            <pc:sldMk cId="971011026" sldId="771"/>
            <ac:picMk id="4" creationId="{9174BFC1-EAD1-4437-84EA-ADB09DCD76BD}"/>
          </ac:picMkLst>
        </pc:picChg>
        <pc:picChg chg="mod">
          <ac:chgData name="Gabriel Patry Desjardins" userId="9fccd3d2-3aee-46f2-835a-656d5f46d56b" providerId="ADAL" clId="{9679F92A-4E41-4425-A9A8-612B958AC7AB}" dt="2019-09-06T16:27:38.146" v="776" actId="1076"/>
          <ac:picMkLst>
            <pc:docMk/>
            <pc:sldMk cId="971011026" sldId="771"/>
            <ac:picMk id="5" creationId="{F88603B0-BAC4-43CA-B37C-16E933EBD3CD}"/>
          </ac:picMkLst>
        </pc:picChg>
        <pc:picChg chg="mod">
          <ac:chgData name="Gabriel Patry Desjardins" userId="9fccd3d2-3aee-46f2-835a-656d5f46d56b" providerId="ADAL" clId="{9679F92A-4E41-4425-A9A8-612B958AC7AB}" dt="2019-09-06T16:28:03.349" v="779" actId="1076"/>
          <ac:picMkLst>
            <pc:docMk/>
            <pc:sldMk cId="971011026" sldId="771"/>
            <ac:picMk id="6" creationId="{F885C690-F83E-4050-ABEB-7E4C7BF37BC9}"/>
          </ac:picMkLst>
        </pc:picChg>
        <pc:picChg chg="mod">
          <ac:chgData name="Gabriel Patry Desjardins" userId="9fccd3d2-3aee-46f2-835a-656d5f46d56b" providerId="ADAL" clId="{9679F92A-4E41-4425-A9A8-612B958AC7AB}" dt="2019-09-06T16:27:31.056" v="775" actId="1076"/>
          <ac:picMkLst>
            <pc:docMk/>
            <pc:sldMk cId="971011026" sldId="771"/>
            <ac:picMk id="7" creationId="{CEC159D1-F177-4CDC-9EFF-2299F4E1B488}"/>
          </ac:picMkLst>
        </pc:picChg>
        <pc:picChg chg="del">
          <ac:chgData name="Gabriel Patry Desjardins" userId="9fccd3d2-3aee-46f2-835a-656d5f46d56b" providerId="ADAL" clId="{9679F92A-4E41-4425-A9A8-612B958AC7AB}" dt="2019-09-06T16:26:26.500" v="742" actId="478"/>
          <ac:picMkLst>
            <pc:docMk/>
            <pc:sldMk cId="971011026" sldId="771"/>
            <ac:picMk id="9" creationId="{552199EE-0BF1-4A8F-B483-DF7716C8041E}"/>
          </ac:picMkLst>
        </pc:picChg>
        <pc:picChg chg="del">
          <ac:chgData name="Gabriel Patry Desjardins" userId="9fccd3d2-3aee-46f2-835a-656d5f46d56b" providerId="ADAL" clId="{9679F92A-4E41-4425-A9A8-612B958AC7AB}" dt="2019-09-06T16:26:26.500" v="742" actId="478"/>
          <ac:picMkLst>
            <pc:docMk/>
            <pc:sldMk cId="971011026" sldId="771"/>
            <ac:picMk id="12" creationId="{5F94CBA3-3798-4FA4-AE07-045E717908FE}"/>
          </ac:picMkLst>
        </pc:picChg>
        <pc:picChg chg="del">
          <ac:chgData name="Gabriel Patry Desjardins" userId="9fccd3d2-3aee-46f2-835a-656d5f46d56b" providerId="ADAL" clId="{9679F92A-4E41-4425-A9A8-612B958AC7AB}" dt="2019-09-06T16:26:26.500" v="742" actId="478"/>
          <ac:picMkLst>
            <pc:docMk/>
            <pc:sldMk cId="971011026" sldId="771"/>
            <ac:picMk id="14" creationId="{5A25C060-E360-49C7-AA60-6C0AA8F0F9EA}"/>
          </ac:picMkLst>
        </pc:picChg>
        <pc:picChg chg="del">
          <ac:chgData name="Gabriel Patry Desjardins" userId="9fccd3d2-3aee-46f2-835a-656d5f46d56b" providerId="ADAL" clId="{9679F92A-4E41-4425-A9A8-612B958AC7AB}" dt="2019-09-06T16:26:21.622" v="741" actId="478"/>
          <ac:picMkLst>
            <pc:docMk/>
            <pc:sldMk cId="971011026" sldId="771"/>
            <ac:picMk id="2050" creationId="{CB29057C-B7E4-416A-AD09-EC823125992B}"/>
          </ac:picMkLst>
        </pc:picChg>
        <pc:picChg chg="del">
          <ac:chgData name="Gabriel Patry Desjardins" userId="9fccd3d2-3aee-46f2-835a-656d5f46d56b" providerId="ADAL" clId="{9679F92A-4E41-4425-A9A8-612B958AC7AB}" dt="2019-09-06T16:26:26.500" v="742" actId="478"/>
          <ac:picMkLst>
            <pc:docMk/>
            <pc:sldMk cId="971011026" sldId="771"/>
            <ac:picMk id="2052" creationId="{D95F269A-8358-4FF5-B115-D1B15C2AF51F}"/>
          </ac:picMkLst>
        </pc:picChg>
        <pc:picChg chg="del">
          <ac:chgData name="Gabriel Patry Desjardins" userId="9fccd3d2-3aee-46f2-835a-656d5f46d56b" providerId="ADAL" clId="{9679F92A-4E41-4425-A9A8-612B958AC7AB}" dt="2019-09-06T16:26:26.500" v="742" actId="478"/>
          <ac:picMkLst>
            <pc:docMk/>
            <pc:sldMk cId="971011026" sldId="771"/>
            <ac:picMk id="2054" creationId="{F7DDF330-81B4-4693-B74D-85A2C33B577B}"/>
          </ac:picMkLst>
        </pc:picChg>
        <pc:picChg chg="del">
          <ac:chgData name="Gabriel Patry Desjardins" userId="9fccd3d2-3aee-46f2-835a-656d5f46d56b" providerId="ADAL" clId="{9679F92A-4E41-4425-A9A8-612B958AC7AB}" dt="2019-09-06T16:26:26.500" v="742" actId="478"/>
          <ac:picMkLst>
            <pc:docMk/>
            <pc:sldMk cId="971011026" sldId="771"/>
            <ac:picMk id="2056" creationId="{4C7C4084-20BF-487A-8137-07196E7DE816}"/>
          </ac:picMkLst>
        </pc:picChg>
        <pc:picChg chg="mod">
          <ac:chgData name="Gabriel Patry Desjardins" userId="9fccd3d2-3aee-46f2-835a-656d5f46d56b" providerId="ADAL" clId="{9679F92A-4E41-4425-A9A8-612B958AC7AB}" dt="2019-09-06T16:27:01.463" v="765" actId="1035"/>
          <ac:picMkLst>
            <pc:docMk/>
            <pc:sldMk cId="971011026" sldId="771"/>
            <ac:picMk id="7174" creationId="{32898E8E-DE97-4113-8EDF-D8364DA03709}"/>
          </ac:picMkLst>
        </pc:picChg>
      </pc:sldChg>
      <pc:sldChg chg="modSp">
        <pc:chgData name="Gabriel Patry Desjardins" userId="9fccd3d2-3aee-46f2-835a-656d5f46d56b" providerId="ADAL" clId="{9679F92A-4E41-4425-A9A8-612B958AC7AB}" dt="2019-09-07T15:27:45.594" v="2362" actId="403"/>
        <pc:sldMkLst>
          <pc:docMk/>
          <pc:sldMk cId="3446224761" sldId="772"/>
        </pc:sldMkLst>
        <pc:spChg chg="mod">
          <ac:chgData name="Gabriel Patry Desjardins" userId="9fccd3d2-3aee-46f2-835a-656d5f46d56b" providerId="ADAL" clId="{9679F92A-4E41-4425-A9A8-612B958AC7AB}" dt="2019-09-07T15:27:45.594" v="2362" actId="403"/>
          <ac:spMkLst>
            <pc:docMk/>
            <pc:sldMk cId="3446224761" sldId="772"/>
            <ac:spMk id="29" creationId="{00000000-0000-0000-0000-000000000000}"/>
          </ac:spMkLst>
        </pc:spChg>
      </pc:sldChg>
      <pc:sldChg chg="delSp modSp">
        <pc:chgData name="Gabriel Patry Desjardins" userId="9fccd3d2-3aee-46f2-835a-656d5f46d56b" providerId="ADAL" clId="{9679F92A-4E41-4425-A9A8-612B958AC7AB}" dt="2019-09-06T17:00:46.643" v="1229" actId="1035"/>
        <pc:sldMkLst>
          <pc:docMk/>
          <pc:sldMk cId="0" sldId="773"/>
        </pc:sldMkLst>
        <pc:spChg chg="del mod">
          <ac:chgData name="Gabriel Patry Desjardins" userId="9fccd3d2-3aee-46f2-835a-656d5f46d56b" providerId="ADAL" clId="{9679F92A-4E41-4425-A9A8-612B958AC7AB}" dt="2019-09-06T17:00:20.046" v="1223" actId="478"/>
          <ac:spMkLst>
            <pc:docMk/>
            <pc:sldMk cId="0" sldId="773"/>
            <ac:spMk id="8" creationId="{00000000-0000-0000-0000-000000000000}"/>
          </ac:spMkLst>
        </pc:spChg>
        <pc:grpChg chg="del mod">
          <ac:chgData name="Gabriel Patry Desjardins" userId="9fccd3d2-3aee-46f2-835a-656d5f46d56b" providerId="ADAL" clId="{9679F92A-4E41-4425-A9A8-612B958AC7AB}" dt="2019-09-06T17:00:42.409" v="1224" actId="478"/>
          <ac:grpSpMkLst>
            <pc:docMk/>
            <pc:sldMk cId="0" sldId="773"/>
            <ac:grpSpMk id="9229" creationId="{00000000-0000-0000-0000-000000000000}"/>
          </ac:grpSpMkLst>
        </pc:grpChg>
        <pc:picChg chg="mod">
          <ac:chgData name="Gabriel Patry Desjardins" userId="9fccd3d2-3aee-46f2-835a-656d5f46d56b" providerId="ADAL" clId="{9679F92A-4E41-4425-A9A8-612B958AC7AB}" dt="2019-09-06T17:00:46.643" v="1229" actId="1035"/>
          <ac:picMkLst>
            <pc:docMk/>
            <pc:sldMk cId="0" sldId="773"/>
            <ac:picMk id="9232" creationId="{00000000-0000-0000-0000-000000000000}"/>
          </ac:picMkLst>
        </pc:picChg>
        <pc:picChg chg="mod">
          <ac:chgData name="Gabriel Patry Desjardins" userId="9fccd3d2-3aee-46f2-835a-656d5f46d56b" providerId="ADAL" clId="{9679F92A-4E41-4425-A9A8-612B958AC7AB}" dt="2019-09-06T17:00:46.643" v="1229" actId="1035"/>
          <ac:picMkLst>
            <pc:docMk/>
            <pc:sldMk cId="0" sldId="773"/>
            <ac:picMk id="9240" creationId="{00000000-0000-0000-0000-000000000000}"/>
          </ac:picMkLst>
        </pc:picChg>
        <pc:picChg chg="del">
          <ac:chgData name="Gabriel Patry Desjardins" userId="9fccd3d2-3aee-46f2-835a-656d5f46d56b" providerId="ADAL" clId="{9679F92A-4E41-4425-A9A8-612B958AC7AB}" dt="2019-09-06T17:00:42.409" v="1224" actId="478"/>
          <ac:picMkLst>
            <pc:docMk/>
            <pc:sldMk cId="0" sldId="773"/>
            <ac:picMk id="9241" creationId="{00000000-0000-0000-0000-000000000000}"/>
          </ac:picMkLst>
        </pc:picChg>
      </pc:sldChg>
      <pc:sldChg chg="addSp delSp modSp add">
        <pc:chgData name="Gabriel Patry Desjardins" userId="9fccd3d2-3aee-46f2-835a-656d5f46d56b" providerId="ADAL" clId="{9679F92A-4E41-4425-A9A8-612B958AC7AB}" dt="2019-09-07T15:57:49.607" v="2980" actId="167"/>
        <pc:sldMkLst>
          <pc:docMk/>
          <pc:sldMk cId="0" sldId="774"/>
        </pc:sldMkLst>
        <pc:spChg chg="add mod">
          <ac:chgData name="Gabriel Patry Desjardins" userId="9fccd3d2-3aee-46f2-835a-656d5f46d56b" providerId="ADAL" clId="{9679F92A-4E41-4425-A9A8-612B958AC7AB}" dt="2019-09-07T15:26:15.613" v="2340" actId="14100"/>
          <ac:spMkLst>
            <pc:docMk/>
            <pc:sldMk cId="0" sldId="774"/>
            <ac:spMk id="13" creationId="{E97263EF-A0FB-472F-90C6-8160BE179789}"/>
          </ac:spMkLst>
        </pc:spChg>
        <pc:spChg chg="del">
          <ac:chgData name="Gabriel Patry Desjardins" userId="9fccd3d2-3aee-46f2-835a-656d5f46d56b" providerId="ADAL" clId="{9679F92A-4E41-4425-A9A8-612B958AC7AB}" dt="2019-09-07T15:25:58.208" v="2336" actId="478"/>
          <ac:spMkLst>
            <pc:docMk/>
            <pc:sldMk cId="0" sldId="774"/>
            <ac:spMk id="87" creationId="{00000000-0000-0000-0000-000000000000}"/>
          </ac:spMkLst>
        </pc:spChg>
        <pc:spChg chg="del">
          <ac:chgData name="Gabriel Patry Desjardins" userId="9fccd3d2-3aee-46f2-835a-656d5f46d56b" providerId="ADAL" clId="{9679F92A-4E41-4425-A9A8-612B958AC7AB}" dt="2019-09-07T15:26:01.391" v="2337" actId="478"/>
          <ac:spMkLst>
            <pc:docMk/>
            <pc:sldMk cId="0" sldId="774"/>
            <ac:spMk id="94" creationId="{00000000-0000-0000-0000-000000000000}"/>
          </ac:spMkLst>
        </pc:spChg>
        <pc:picChg chg="mod ord">
          <ac:chgData name="Gabriel Patry Desjardins" userId="9fccd3d2-3aee-46f2-835a-656d5f46d56b" providerId="ADAL" clId="{9679F92A-4E41-4425-A9A8-612B958AC7AB}" dt="2019-09-07T15:57:49.607" v="2980" actId="167"/>
          <ac:picMkLst>
            <pc:docMk/>
            <pc:sldMk cId="0" sldId="774"/>
            <ac:picMk id="2" creationId="{B2B6C485-BAC4-45FA-8816-E02BDFBB18B5}"/>
          </ac:picMkLst>
        </pc:picChg>
      </pc:sldChg>
      <pc:sldChg chg="addSp delSp modSp add">
        <pc:chgData name="Gabriel Patry Desjardins" userId="9fccd3d2-3aee-46f2-835a-656d5f46d56b" providerId="ADAL" clId="{9679F92A-4E41-4425-A9A8-612B958AC7AB}" dt="2019-09-07T16:01:02.180" v="3013" actId="404"/>
        <pc:sldMkLst>
          <pc:docMk/>
          <pc:sldMk cId="3888031992" sldId="775"/>
        </pc:sldMkLst>
        <pc:spChg chg="del">
          <ac:chgData name="Gabriel Patry Desjardins" userId="9fccd3d2-3aee-46f2-835a-656d5f46d56b" providerId="ADAL" clId="{9679F92A-4E41-4425-A9A8-612B958AC7AB}" dt="2019-09-06T16:36:27.398" v="861" actId="478"/>
          <ac:spMkLst>
            <pc:docMk/>
            <pc:sldMk cId="3888031992" sldId="775"/>
            <ac:spMk id="15" creationId="{23003C71-9EC6-4255-915A-9352DA810BBE}"/>
          </ac:spMkLst>
        </pc:spChg>
        <pc:spChg chg="add del mod">
          <ac:chgData name="Gabriel Patry Desjardins" userId="9fccd3d2-3aee-46f2-835a-656d5f46d56b" providerId="ADAL" clId="{9679F92A-4E41-4425-A9A8-612B958AC7AB}" dt="2019-09-06T16:37:23.579" v="913" actId="478"/>
          <ac:spMkLst>
            <pc:docMk/>
            <pc:sldMk cId="3888031992" sldId="775"/>
            <ac:spMk id="16" creationId="{BF09B123-27F8-4AAF-983E-4B30DE2941A4}"/>
          </ac:spMkLst>
        </pc:spChg>
        <pc:spChg chg="add del">
          <ac:chgData name="Gabriel Patry Desjardins" userId="9fccd3d2-3aee-46f2-835a-656d5f46d56b" providerId="ADAL" clId="{9679F92A-4E41-4425-A9A8-612B958AC7AB}" dt="2019-09-06T16:37:32.093" v="916"/>
          <ac:spMkLst>
            <pc:docMk/>
            <pc:sldMk cId="3888031992" sldId="775"/>
            <ac:spMk id="17" creationId="{7BA9389E-ABA1-4FB0-BA86-D3E21F983C1C}"/>
          </ac:spMkLst>
        </pc:spChg>
        <pc:spChg chg="add mod">
          <ac:chgData name="Gabriel Patry Desjardins" userId="9fccd3d2-3aee-46f2-835a-656d5f46d56b" providerId="ADAL" clId="{9679F92A-4E41-4425-A9A8-612B958AC7AB}" dt="2019-09-07T15:29:28.381" v="2386" actId="14100"/>
          <ac:spMkLst>
            <pc:docMk/>
            <pc:sldMk cId="3888031992" sldId="775"/>
            <ac:spMk id="18" creationId="{B0283B1A-5EC2-4DA0-86CF-EECE7DFAE0FE}"/>
          </ac:spMkLst>
        </pc:spChg>
        <pc:spChg chg="mod">
          <ac:chgData name="Gabriel Patry Desjardins" userId="9fccd3d2-3aee-46f2-835a-656d5f46d56b" providerId="ADAL" clId="{9679F92A-4E41-4425-A9A8-612B958AC7AB}" dt="2019-09-07T16:01:02.180" v="3013" actId="404"/>
          <ac:spMkLst>
            <pc:docMk/>
            <pc:sldMk cId="3888031992" sldId="775"/>
            <ac:spMk id="38" creationId="{C824C10D-0A9E-487E-9039-D48E5706D2DB}"/>
          </ac:spMkLst>
        </pc:spChg>
        <pc:spChg chg="del">
          <ac:chgData name="Gabriel Patry Desjardins" userId="9fccd3d2-3aee-46f2-835a-656d5f46d56b" providerId="ADAL" clId="{9679F92A-4E41-4425-A9A8-612B958AC7AB}" dt="2019-09-06T16:36:34.540" v="863" actId="478"/>
          <ac:spMkLst>
            <pc:docMk/>
            <pc:sldMk cId="3888031992" sldId="775"/>
            <ac:spMk id="94" creationId="{00000000-0000-0000-0000-000000000000}"/>
          </ac:spMkLst>
        </pc:spChg>
        <pc:picChg chg="add del">
          <ac:chgData name="Gabriel Patry Desjardins" userId="9fccd3d2-3aee-46f2-835a-656d5f46d56b" providerId="ADAL" clId="{9679F92A-4E41-4425-A9A8-612B958AC7AB}" dt="2019-09-06T16:54:17.893" v="1170"/>
          <ac:picMkLst>
            <pc:docMk/>
            <pc:sldMk cId="3888031992" sldId="775"/>
            <ac:picMk id="19" creationId="{581AD2D1-19D9-4608-B5E0-4E2C77269E69}"/>
          </ac:picMkLst>
        </pc:picChg>
        <pc:picChg chg="add del">
          <ac:chgData name="Gabriel Patry Desjardins" userId="9fccd3d2-3aee-46f2-835a-656d5f46d56b" providerId="ADAL" clId="{9679F92A-4E41-4425-A9A8-612B958AC7AB}" dt="2019-09-06T16:54:17.893" v="1170"/>
          <ac:picMkLst>
            <pc:docMk/>
            <pc:sldMk cId="3888031992" sldId="775"/>
            <ac:picMk id="20" creationId="{648A0F52-9DDB-42D8-B4A9-DD57EABA674D}"/>
          </ac:picMkLst>
        </pc:picChg>
        <pc:picChg chg="mod">
          <ac:chgData name="Gabriel Patry Desjardins" userId="9fccd3d2-3aee-46f2-835a-656d5f46d56b" providerId="ADAL" clId="{9679F92A-4E41-4425-A9A8-612B958AC7AB}" dt="2019-09-06T16:36:22.403" v="860" actId="1036"/>
          <ac:picMkLst>
            <pc:docMk/>
            <pc:sldMk cId="3888031992" sldId="775"/>
            <ac:picMk id="41" creationId="{249EF20D-D4EF-4FE0-9D73-7E243562E82A}"/>
          </ac:picMkLst>
        </pc:picChg>
      </pc:sldChg>
      <pc:sldChg chg="addSp delSp modSp add">
        <pc:chgData name="Gabriel Patry Desjardins" userId="9fccd3d2-3aee-46f2-835a-656d5f46d56b" providerId="ADAL" clId="{9679F92A-4E41-4425-A9A8-612B958AC7AB}" dt="2019-09-07T15:29:16.079" v="2383" actId="14100"/>
        <pc:sldMkLst>
          <pc:docMk/>
          <pc:sldMk cId="751915967" sldId="779"/>
        </pc:sldMkLst>
        <pc:spChg chg="add mod">
          <ac:chgData name="Gabriel Patry Desjardins" userId="9fccd3d2-3aee-46f2-835a-656d5f46d56b" providerId="ADAL" clId="{9679F92A-4E41-4425-A9A8-612B958AC7AB}" dt="2019-09-07T15:29:16.079" v="2383" actId="14100"/>
          <ac:spMkLst>
            <pc:docMk/>
            <pc:sldMk cId="751915967" sldId="779"/>
            <ac:spMk id="11" creationId="{C8C02BA2-C788-4F62-B986-D7B9C347911D}"/>
          </ac:spMkLst>
        </pc:spChg>
        <pc:spChg chg="del">
          <ac:chgData name="Gabriel Patry Desjardins" userId="9fccd3d2-3aee-46f2-835a-656d5f46d56b" providerId="ADAL" clId="{9679F92A-4E41-4425-A9A8-612B958AC7AB}" dt="2019-09-06T16:35:42.878" v="836" actId="478"/>
          <ac:spMkLst>
            <pc:docMk/>
            <pc:sldMk cId="751915967" sldId="779"/>
            <ac:spMk id="15" creationId="{23003C71-9EC6-4255-915A-9352DA810BBE}"/>
          </ac:spMkLst>
        </pc:spChg>
        <pc:spChg chg="del">
          <ac:chgData name="Gabriel Patry Desjardins" userId="9fccd3d2-3aee-46f2-835a-656d5f46d56b" providerId="ADAL" clId="{9679F92A-4E41-4425-A9A8-612B958AC7AB}" dt="2019-09-06T16:59:59.475" v="1221" actId="478"/>
          <ac:spMkLst>
            <pc:docMk/>
            <pc:sldMk cId="751915967" sldId="779"/>
            <ac:spMk id="94" creationId="{00000000-0000-0000-0000-000000000000}"/>
          </ac:spMkLst>
        </pc:spChg>
      </pc:sldChg>
      <pc:sldChg chg="addSp delSp modSp add">
        <pc:chgData name="Gabriel Patry Desjardins" userId="9fccd3d2-3aee-46f2-835a-656d5f46d56b" providerId="ADAL" clId="{9679F92A-4E41-4425-A9A8-612B958AC7AB}" dt="2019-09-07T16:01:20.142" v="3014" actId="207"/>
        <pc:sldMkLst>
          <pc:docMk/>
          <pc:sldMk cId="173608655" sldId="782"/>
        </pc:sldMkLst>
        <pc:spChg chg="add del mod">
          <ac:chgData name="Gabriel Patry Desjardins" userId="9fccd3d2-3aee-46f2-835a-656d5f46d56b" providerId="ADAL" clId="{9679F92A-4E41-4425-A9A8-612B958AC7AB}" dt="2019-09-06T17:23:29.233" v="1769" actId="478"/>
          <ac:spMkLst>
            <pc:docMk/>
            <pc:sldMk cId="173608655" sldId="782"/>
            <ac:spMk id="2" creationId="{C1AE6EA3-90F1-4129-B403-52AF4F0AFDAB}"/>
          </ac:spMkLst>
        </pc:spChg>
        <pc:spChg chg="add del mod ord">
          <ac:chgData name="Gabriel Patry Desjardins" userId="9fccd3d2-3aee-46f2-835a-656d5f46d56b" providerId="ADAL" clId="{9679F92A-4E41-4425-A9A8-612B958AC7AB}" dt="2019-09-06T17:23:26.515" v="1768" actId="478"/>
          <ac:spMkLst>
            <pc:docMk/>
            <pc:sldMk cId="173608655" sldId="782"/>
            <ac:spMk id="11" creationId="{B224598D-634F-403B-B584-F828350A7273}"/>
          </ac:spMkLst>
        </pc:spChg>
        <pc:spChg chg="mod">
          <ac:chgData name="Gabriel Patry Desjardins" userId="9fccd3d2-3aee-46f2-835a-656d5f46d56b" providerId="ADAL" clId="{9679F92A-4E41-4425-A9A8-612B958AC7AB}" dt="2019-09-07T16:01:20.142" v="3014" actId="207"/>
          <ac:spMkLst>
            <pc:docMk/>
            <pc:sldMk cId="173608655" sldId="782"/>
            <ac:spMk id="12" creationId="{A8544508-B55C-44D4-802A-76D3D963B364}"/>
          </ac:spMkLst>
        </pc:spChg>
        <pc:spChg chg="add">
          <ac:chgData name="Gabriel Patry Desjardins" userId="9fccd3d2-3aee-46f2-835a-656d5f46d56b" providerId="ADAL" clId="{9679F92A-4E41-4425-A9A8-612B958AC7AB}" dt="2019-09-06T17:23:43.472" v="1770"/>
          <ac:spMkLst>
            <pc:docMk/>
            <pc:sldMk cId="173608655" sldId="782"/>
            <ac:spMk id="15" creationId="{B0A47531-034F-4EB2-BD9A-99EEA397DBC5}"/>
          </ac:spMkLst>
        </pc:spChg>
        <pc:spChg chg="add">
          <ac:chgData name="Gabriel Patry Desjardins" userId="9fccd3d2-3aee-46f2-835a-656d5f46d56b" providerId="ADAL" clId="{9679F92A-4E41-4425-A9A8-612B958AC7AB}" dt="2019-09-06T17:23:43.472" v="1770"/>
          <ac:spMkLst>
            <pc:docMk/>
            <pc:sldMk cId="173608655" sldId="782"/>
            <ac:spMk id="17" creationId="{6B1FE6D8-9954-4640-9B5B-CD55452246FE}"/>
          </ac:spMkLst>
        </pc:spChg>
        <pc:spChg chg="add">
          <ac:chgData name="Gabriel Patry Desjardins" userId="9fccd3d2-3aee-46f2-835a-656d5f46d56b" providerId="ADAL" clId="{9679F92A-4E41-4425-A9A8-612B958AC7AB}" dt="2019-09-06T17:24:11.197" v="1774"/>
          <ac:spMkLst>
            <pc:docMk/>
            <pc:sldMk cId="173608655" sldId="782"/>
            <ac:spMk id="18" creationId="{ABB548C3-444C-4AFE-AD5D-B7809FB8D123}"/>
          </ac:spMkLst>
        </pc:spChg>
        <pc:spChg chg="del">
          <ac:chgData name="Gabriel Patry Desjardins" userId="9fccd3d2-3aee-46f2-835a-656d5f46d56b" providerId="ADAL" clId="{9679F92A-4E41-4425-A9A8-612B958AC7AB}" dt="2019-09-06T17:23:52.895" v="1771" actId="478"/>
          <ac:spMkLst>
            <pc:docMk/>
            <pc:sldMk cId="173608655" sldId="782"/>
            <ac:spMk id="25" creationId="{2BD6FFFE-8738-400E-8FEF-C5E50DDFC83C}"/>
          </ac:spMkLst>
        </pc:spChg>
        <pc:spChg chg="del">
          <ac:chgData name="Gabriel Patry Desjardins" userId="9fccd3d2-3aee-46f2-835a-656d5f46d56b" providerId="ADAL" clId="{9679F92A-4E41-4425-A9A8-612B958AC7AB}" dt="2019-09-06T17:16:43.747" v="1507" actId="478"/>
          <ac:spMkLst>
            <pc:docMk/>
            <pc:sldMk cId="173608655" sldId="782"/>
            <ac:spMk id="33" creationId="{E24612CB-42C1-4603-9E7C-035835238D38}"/>
          </ac:spMkLst>
        </pc:spChg>
        <pc:spChg chg="del">
          <ac:chgData name="Gabriel Patry Desjardins" userId="9fccd3d2-3aee-46f2-835a-656d5f46d56b" providerId="ADAL" clId="{9679F92A-4E41-4425-A9A8-612B958AC7AB}" dt="2019-09-06T17:16:47.077" v="1508" actId="478"/>
          <ac:spMkLst>
            <pc:docMk/>
            <pc:sldMk cId="173608655" sldId="782"/>
            <ac:spMk id="34" creationId="{23F21021-257A-4148-9F8D-202284319209}"/>
          </ac:spMkLst>
        </pc:spChg>
        <pc:picChg chg="del">
          <ac:chgData name="Gabriel Patry Desjardins" userId="9fccd3d2-3aee-46f2-835a-656d5f46d56b" providerId="ADAL" clId="{9679F92A-4E41-4425-A9A8-612B958AC7AB}" dt="2019-09-06T17:23:55.787" v="1772" actId="478"/>
          <ac:picMkLst>
            <pc:docMk/>
            <pc:sldMk cId="173608655" sldId="782"/>
            <ac:picMk id="13" creationId="{15D5B657-6E3F-4F98-BDFE-4BCBF63BE04A}"/>
          </ac:picMkLst>
        </pc:picChg>
        <pc:picChg chg="mod">
          <ac:chgData name="Gabriel Patry Desjardins" userId="9fccd3d2-3aee-46f2-835a-656d5f46d56b" providerId="ADAL" clId="{9679F92A-4E41-4425-A9A8-612B958AC7AB}" dt="2019-09-06T17:24:32.080" v="1794" actId="1035"/>
          <ac:picMkLst>
            <pc:docMk/>
            <pc:sldMk cId="173608655" sldId="782"/>
            <ac:picMk id="14" creationId="{CEE3BC0A-17C8-4F2B-95DB-AA2F3D01B510}"/>
          </ac:picMkLst>
        </pc:picChg>
        <pc:picChg chg="mod">
          <ac:chgData name="Gabriel Patry Desjardins" userId="9fccd3d2-3aee-46f2-835a-656d5f46d56b" providerId="ADAL" clId="{9679F92A-4E41-4425-A9A8-612B958AC7AB}" dt="2019-09-06T17:24:23.929" v="1787" actId="1035"/>
          <ac:picMkLst>
            <pc:docMk/>
            <pc:sldMk cId="173608655" sldId="782"/>
            <ac:picMk id="16" creationId="{5ECFB797-EFD2-47B0-AC6E-A4CEC3EB2938}"/>
          </ac:picMkLst>
        </pc:picChg>
        <pc:picChg chg="add">
          <ac:chgData name="Gabriel Patry Desjardins" userId="9fccd3d2-3aee-46f2-835a-656d5f46d56b" providerId="ADAL" clId="{9679F92A-4E41-4425-A9A8-612B958AC7AB}" dt="2019-09-06T17:24:11.197" v="1774"/>
          <ac:picMkLst>
            <pc:docMk/>
            <pc:sldMk cId="173608655" sldId="782"/>
            <ac:picMk id="19" creationId="{38B6637C-1A48-46F3-8202-F6128A1FCFB9}"/>
          </ac:picMkLst>
        </pc:picChg>
      </pc:sldChg>
      <pc:sldChg chg="addSp delSp modSp add">
        <pc:chgData name="Gabriel Patry Desjardins" userId="9fccd3d2-3aee-46f2-835a-656d5f46d56b" providerId="ADAL" clId="{9679F92A-4E41-4425-A9A8-612B958AC7AB}" dt="2019-09-07T15:26:49.867" v="2349" actId="255"/>
        <pc:sldMkLst>
          <pc:docMk/>
          <pc:sldMk cId="3731703176" sldId="783"/>
        </pc:sldMkLst>
        <pc:spChg chg="mod">
          <ac:chgData name="Gabriel Patry Desjardins" userId="9fccd3d2-3aee-46f2-835a-656d5f46d56b" providerId="ADAL" clId="{9679F92A-4E41-4425-A9A8-612B958AC7AB}" dt="2019-09-06T17:01:22.424" v="1233" actId="20577"/>
          <ac:spMkLst>
            <pc:docMk/>
            <pc:sldMk cId="3731703176" sldId="783"/>
            <ac:spMk id="4" creationId="{00000000-0000-0000-0000-000000000000}"/>
          </ac:spMkLst>
        </pc:spChg>
        <pc:spChg chg="del mod topLvl">
          <ac:chgData name="Gabriel Patry Desjardins" userId="9fccd3d2-3aee-46f2-835a-656d5f46d56b" providerId="ADAL" clId="{9679F92A-4E41-4425-A9A8-612B958AC7AB}" dt="2019-09-06T15:51:29.918" v="106" actId="478"/>
          <ac:spMkLst>
            <pc:docMk/>
            <pc:sldMk cId="3731703176" sldId="783"/>
            <ac:spMk id="13" creationId="{0C44788E-EEEF-46BE-AF3A-45C04F2B831A}"/>
          </ac:spMkLst>
        </pc:spChg>
        <pc:spChg chg="mod">
          <ac:chgData name="Gabriel Patry Desjardins" userId="9fccd3d2-3aee-46f2-835a-656d5f46d56b" providerId="ADAL" clId="{9679F92A-4E41-4425-A9A8-612B958AC7AB}" dt="2019-09-07T15:26:49.867" v="2349" actId="255"/>
          <ac:spMkLst>
            <pc:docMk/>
            <pc:sldMk cId="3731703176" sldId="783"/>
            <ac:spMk id="14" creationId="{E97AB2A0-8DC5-443F-BD3C-C238EED835C9}"/>
          </ac:spMkLst>
        </pc:spChg>
        <pc:grpChg chg="add del mod">
          <ac:chgData name="Gabriel Patry Desjardins" userId="9fccd3d2-3aee-46f2-835a-656d5f46d56b" providerId="ADAL" clId="{9679F92A-4E41-4425-A9A8-612B958AC7AB}" dt="2019-09-06T15:51:29.918" v="106" actId="478"/>
          <ac:grpSpMkLst>
            <pc:docMk/>
            <pc:sldMk cId="3731703176" sldId="783"/>
            <ac:grpSpMk id="10" creationId="{BFB894C0-BE24-469D-B4CA-4F2807EBA95B}"/>
          </ac:grpSpMkLst>
        </pc:grpChg>
        <pc:picChg chg="mod topLvl">
          <ac:chgData name="Gabriel Patry Desjardins" userId="9fccd3d2-3aee-46f2-835a-656d5f46d56b" providerId="ADAL" clId="{9679F92A-4E41-4425-A9A8-612B958AC7AB}" dt="2019-09-06T15:51:42.847" v="116" actId="1037"/>
          <ac:picMkLst>
            <pc:docMk/>
            <pc:sldMk cId="3731703176" sldId="783"/>
            <ac:picMk id="12" creationId="{59A5E75B-1B5F-488D-98FD-9316FCD277DD}"/>
          </ac:picMkLst>
        </pc:picChg>
        <pc:picChg chg="del">
          <ac:chgData name="Gabriel Patry Desjardins" userId="9fccd3d2-3aee-46f2-835a-656d5f46d56b" providerId="ADAL" clId="{9679F92A-4E41-4425-A9A8-612B958AC7AB}" dt="2019-09-06T15:11:01.366" v="100" actId="478"/>
          <ac:picMkLst>
            <pc:docMk/>
            <pc:sldMk cId="3731703176" sldId="783"/>
            <ac:picMk id="18" creationId="{0EE3DDE4-5574-4BAB-997F-5A566F3E8BC3}"/>
          </ac:picMkLst>
        </pc:picChg>
      </pc:sldChg>
      <pc:sldChg chg="add del">
        <pc:chgData name="Gabriel Patry Desjardins" userId="9fccd3d2-3aee-46f2-835a-656d5f46d56b" providerId="ADAL" clId="{9679F92A-4E41-4425-A9A8-612B958AC7AB}" dt="2019-09-06T15:07:34.137" v="44"/>
        <pc:sldMkLst>
          <pc:docMk/>
          <pc:sldMk cId="149091440" sldId="784"/>
        </pc:sldMkLst>
      </pc:sldChg>
      <pc:sldChg chg="addSp delSp modSp add">
        <pc:chgData name="Gabriel Patry Desjardins" userId="9fccd3d2-3aee-46f2-835a-656d5f46d56b" providerId="ADAL" clId="{9679F92A-4E41-4425-A9A8-612B958AC7AB}" dt="2019-09-07T15:58:59.688" v="2999" actId="255"/>
        <pc:sldMkLst>
          <pc:docMk/>
          <pc:sldMk cId="3753687822" sldId="784"/>
        </pc:sldMkLst>
        <pc:spChg chg="add del mod">
          <ac:chgData name="Gabriel Patry Desjardins" userId="9fccd3d2-3aee-46f2-835a-656d5f46d56b" providerId="ADAL" clId="{9679F92A-4E41-4425-A9A8-612B958AC7AB}" dt="2019-09-06T17:07:39.590" v="1255" actId="478"/>
          <ac:spMkLst>
            <pc:docMk/>
            <pc:sldMk cId="3753687822" sldId="784"/>
            <ac:spMk id="2" creationId="{734EBBDA-E984-43DE-A378-FDA3CEEE1F7A}"/>
          </ac:spMkLst>
        </pc:spChg>
        <pc:spChg chg="del mod">
          <ac:chgData name="Gabriel Patry Desjardins" userId="9fccd3d2-3aee-46f2-835a-656d5f46d56b" providerId="ADAL" clId="{9679F92A-4E41-4425-A9A8-612B958AC7AB}" dt="2019-09-06T15:10:08.398" v="80" actId="478"/>
          <ac:spMkLst>
            <pc:docMk/>
            <pc:sldMk cId="3753687822" sldId="784"/>
            <ac:spMk id="4" creationId="{00000000-0000-0000-0000-000000000000}"/>
          </ac:spMkLst>
        </pc:spChg>
        <pc:spChg chg="add mod">
          <ac:chgData name="Gabriel Patry Desjardins" userId="9fccd3d2-3aee-46f2-835a-656d5f46d56b" providerId="ADAL" clId="{9679F92A-4E41-4425-A9A8-612B958AC7AB}" dt="2019-09-07T15:58:59.688" v="2999" actId="255"/>
          <ac:spMkLst>
            <pc:docMk/>
            <pc:sldMk cId="3753687822" sldId="784"/>
            <ac:spMk id="13" creationId="{F502D61A-E418-495E-98D8-7626B40681BC}"/>
          </ac:spMkLst>
        </pc:spChg>
        <pc:spChg chg="mod">
          <ac:chgData name="Gabriel Patry Desjardins" userId="9fccd3d2-3aee-46f2-835a-656d5f46d56b" providerId="ADAL" clId="{9679F92A-4E41-4425-A9A8-612B958AC7AB}" dt="2019-09-07T15:26:59.521" v="2351" actId="14100"/>
          <ac:spMkLst>
            <pc:docMk/>
            <pc:sldMk cId="3753687822" sldId="784"/>
            <ac:spMk id="14" creationId="{E97AB2A0-8DC5-443F-BD3C-C238EED835C9}"/>
          </ac:spMkLst>
        </pc:spChg>
        <pc:picChg chg="add mod">
          <ac:chgData name="Gabriel Patry Desjardins" userId="9fccd3d2-3aee-46f2-835a-656d5f46d56b" providerId="ADAL" clId="{9679F92A-4E41-4425-A9A8-612B958AC7AB}" dt="2019-09-06T17:14:38.252" v="1484" actId="1076"/>
          <ac:picMkLst>
            <pc:docMk/>
            <pc:sldMk cId="3753687822" sldId="784"/>
            <ac:picMk id="5" creationId="{71BB5DCA-9B89-498D-96C6-885A4DDB89D5}"/>
          </ac:picMkLst>
        </pc:picChg>
        <pc:picChg chg="add del mod">
          <ac:chgData name="Gabriel Patry Desjardins" userId="9fccd3d2-3aee-46f2-835a-656d5f46d56b" providerId="ADAL" clId="{9679F92A-4E41-4425-A9A8-612B958AC7AB}" dt="2019-09-06T17:14:01.864" v="1479" actId="478"/>
          <ac:picMkLst>
            <pc:docMk/>
            <pc:sldMk cId="3753687822" sldId="784"/>
            <ac:picMk id="10" creationId="{7EBCDE90-9D8A-4FD2-90D8-79E70D86F1A5}"/>
          </ac:picMkLst>
        </pc:picChg>
        <pc:picChg chg="add del mod">
          <ac:chgData name="Gabriel Patry Desjardins" userId="9fccd3d2-3aee-46f2-835a-656d5f46d56b" providerId="ADAL" clId="{9679F92A-4E41-4425-A9A8-612B958AC7AB}" dt="2019-09-06T17:13:54.654" v="1476" actId="478"/>
          <ac:picMkLst>
            <pc:docMk/>
            <pc:sldMk cId="3753687822" sldId="784"/>
            <ac:picMk id="12" creationId="{C394A27F-A1D6-4CF2-82C5-028E1B6A3E94}"/>
          </ac:picMkLst>
        </pc:picChg>
        <pc:picChg chg="del">
          <ac:chgData name="Gabriel Patry Desjardins" userId="9fccd3d2-3aee-46f2-835a-656d5f46d56b" providerId="ADAL" clId="{9679F92A-4E41-4425-A9A8-612B958AC7AB}" dt="2019-09-06T15:09:49.308" v="77" actId="478"/>
          <ac:picMkLst>
            <pc:docMk/>
            <pc:sldMk cId="3753687822" sldId="784"/>
            <ac:picMk id="16" creationId="{00000000-0000-0000-0000-000000000000}"/>
          </ac:picMkLst>
        </pc:picChg>
        <pc:picChg chg="del">
          <ac:chgData name="Gabriel Patry Desjardins" userId="9fccd3d2-3aee-46f2-835a-656d5f46d56b" providerId="ADAL" clId="{9679F92A-4E41-4425-A9A8-612B958AC7AB}" dt="2019-09-06T15:10:11.266" v="81" actId="478"/>
          <ac:picMkLst>
            <pc:docMk/>
            <pc:sldMk cId="3753687822" sldId="784"/>
            <ac:picMk id="18" creationId="{0EE3DDE4-5574-4BAB-997F-5A566F3E8BC3}"/>
          </ac:picMkLst>
        </pc:picChg>
        <pc:picChg chg="del">
          <ac:chgData name="Gabriel Patry Desjardins" userId="9fccd3d2-3aee-46f2-835a-656d5f46d56b" providerId="ADAL" clId="{9679F92A-4E41-4425-A9A8-612B958AC7AB}" dt="2019-09-06T15:09:52.151" v="78" actId="478"/>
          <ac:picMkLst>
            <pc:docMk/>
            <pc:sldMk cId="3753687822" sldId="784"/>
            <ac:picMk id="19" creationId="{5AE912D1-44ED-421E-9D41-4D97EA29022A}"/>
          </ac:picMkLst>
        </pc:picChg>
      </pc:sldChg>
      <pc:sldChg chg="addSp delSp modSp add">
        <pc:chgData name="Gabriel Patry Desjardins" userId="9fccd3d2-3aee-46f2-835a-656d5f46d56b" providerId="ADAL" clId="{9679F92A-4E41-4425-A9A8-612B958AC7AB}" dt="2019-09-07T16:03:19.385" v="3024" actId="20577"/>
        <pc:sldMkLst>
          <pc:docMk/>
          <pc:sldMk cId="978548459" sldId="785"/>
        </pc:sldMkLst>
        <pc:spChg chg="del">
          <ac:chgData name="Gabriel Patry Desjardins" userId="9fccd3d2-3aee-46f2-835a-656d5f46d56b" providerId="ADAL" clId="{9679F92A-4E41-4425-A9A8-612B958AC7AB}" dt="2019-09-06T17:09:51.959" v="1284" actId="478"/>
          <ac:spMkLst>
            <pc:docMk/>
            <pc:sldMk cId="978548459" sldId="785"/>
            <ac:spMk id="2" creationId="{F7CE23DA-F411-4BAB-BAF7-0473192B1218}"/>
          </ac:spMkLst>
        </pc:spChg>
        <pc:spChg chg="add">
          <ac:chgData name="Gabriel Patry Desjardins" userId="9fccd3d2-3aee-46f2-835a-656d5f46d56b" providerId="ADAL" clId="{9679F92A-4E41-4425-A9A8-612B958AC7AB}" dt="2019-09-06T16:15:44.746" v="491"/>
          <ac:spMkLst>
            <pc:docMk/>
            <pc:sldMk cId="978548459" sldId="785"/>
            <ac:spMk id="3" creationId="{63C67085-C285-4047-AD53-11EDF8A03BC9}"/>
          </ac:spMkLst>
        </pc:spChg>
        <pc:spChg chg="add mod">
          <ac:chgData name="Gabriel Patry Desjardins" userId="9fccd3d2-3aee-46f2-835a-656d5f46d56b" providerId="ADAL" clId="{9679F92A-4E41-4425-A9A8-612B958AC7AB}" dt="2019-09-07T15:28:18.235" v="2368" actId="14100"/>
          <ac:spMkLst>
            <pc:docMk/>
            <pc:sldMk cId="978548459" sldId="785"/>
            <ac:spMk id="4" creationId="{A2DE8573-8F21-4710-968D-DAEB1E416D9B}"/>
          </ac:spMkLst>
        </pc:spChg>
        <pc:spChg chg="add mod">
          <ac:chgData name="Gabriel Patry Desjardins" userId="9fccd3d2-3aee-46f2-835a-656d5f46d56b" providerId="ADAL" clId="{9679F92A-4E41-4425-A9A8-612B958AC7AB}" dt="2019-09-07T16:03:19.385" v="3024" actId="20577"/>
          <ac:spMkLst>
            <pc:docMk/>
            <pc:sldMk cId="978548459" sldId="785"/>
            <ac:spMk id="5" creationId="{5C1F5BCF-5969-4EAD-8BA5-8527BD1CBF88}"/>
          </ac:spMkLst>
        </pc:spChg>
        <pc:spChg chg="add del">
          <ac:chgData name="Gabriel Patry Desjardins" userId="9fccd3d2-3aee-46f2-835a-656d5f46d56b" providerId="ADAL" clId="{9679F92A-4E41-4425-A9A8-612B958AC7AB}" dt="2019-09-07T15:53:48.256" v="2957"/>
          <ac:spMkLst>
            <pc:docMk/>
            <pc:sldMk cId="978548459" sldId="785"/>
            <ac:spMk id="8" creationId="{00209A83-D270-4719-8FC7-612BBC1C9EAA}"/>
          </ac:spMkLst>
        </pc:spChg>
        <pc:picChg chg="add">
          <ac:chgData name="Gabriel Patry Desjardins" userId="9fccd3d2-3aee-46f2-835a-656d5f46d56b" providerId="ADAL" clId="{9679F92A-4E41-4425-A9A8-612B958AC7AB}" dt="2019-09-06T17:24:46.161" v="1795"/>
          <ac:picMkLst>
            <pc:docMk/>
            <pc:sldMk cId="978548459" sldId="785"/>
            <ac:picMk id="6" creationId="{E98D982F-7D20-45F3-889D-3699E4B9FB14}"/>
          </ac:picMkLst>
        </pc:picChg>
        <pc:picChg chg="add mod">
          <ac:chgData name="Gabriel Patry Desjardins" userId="9fccd3d2-3aee-46f2-835a-656d5f46d56b" providerId="ADAL" clId="{9679F92A-4E41-4425-A9A8-612B958AC7AB}" dt="2019-09-07T15:54:38.055" v="2969" actId="1035"/>
          <ac:picMkLst>
            <pc:docMk/>
            <pc:sldMk cId="978548459" sldId="785"/>
            <ac:picMk id="7" creationId="{F13D3BA3-4552-4A6D-8952-31BE9A961ADF}"/>
          </ac:picMkLst>
        </pc:picChg>
        <pc:picChg chg="add mod">
          <ac:chgData name="Gabriel Patry Desjardins" userId="9fccd3d2-3aee-46f2-835a-656d5f46d56b" providerId="ADAL" clId="{9679F92A-4E41-4425-A9A8-612B958AC7AB}" dt="2019-09-07T15:54:22.240" v="2964" actId="1076"/>
          <ac:picMkLst>
            <pc:docMk/>
            <pc:sldMk cId="978548459" sldId="785"/>
            <ac:picMk id="9" creationId="{1141897A-8168-4462-84BD-D0A1208E7722}"/>
          </ac:picMkLst>
        </pc:picChg>
        <pc:picChg chg="add">
          <ac:chgData name="Gabriel Patry Desjardins" userId="9fccd3d2-3aee-46f2-835a-656d5f46d56b" providerId="ADAL" clId="{9679F92A-4E41-4425-A9A8-612B958AC7AB}" dt="2019-09-07T15:54:54.270" v="2970"/>
          <ac:picMkLst>
            <pc:docMk/>
            <pc:sldMk cId="978548459" sldId="785"/>
            <ac:picMk id="10" creationId="{4670D1AD-5AEA-407B-80B9-EE15D2AB992E}"/>
          </ac:picMkLst>
        </pc:picChg>
      </pc:sldChg>
      <pc:sldChg chg="addSp delSp modSp add">
        <pc:chgData name="Gabriel Patry Desjardins" userId="9fccd3d2-3aee-46f2-835a-656d5f46d56b" providerId="ADAL" clId="{9679F92A-4E41-4425-A9A8-612B958AC7AB}" dt="2019-09-07T15:35:35.264" v="2465" actId="1036"/>
        <pc:sldMkLst>
          <pc:docMk/>
          <pc:sldMk cId="431554331" sldId="786"/>
        </pc:sldMkLst>
        <pc:spChg chg="del">
          <ac:chgData name="Gabriel Patry Desjardins" userId="9fccd3d2-3aee-46f2-835a-656d5f46d56b" providerId="ADAL" clId="{9679F92A-4E41-4425-A9A8-612B958AC7AB}" dt="2019-09-06T17:35:58.974" v="1886" actId="478"/>
          <ac:spMkLst>
            <pc:docMk/>
            <pc:sldMk cId="431554331" sldId="786"/>
            <ac:spMk id="2" creationId="{445C346F-0B68-4A5C-AE2B-53812E5957E6}"/>
          </ac:spMkLst>
        </pc:spChg>
        <pc:spChg chg="add">
          <ac:chgData name="Gabriel Patry Desjardins" userId="9fccd3d2-3aee-46f2-835a-656d5f46d56b" providerId="ADAL" clId="{9679F92A-4E41-4425-A9A8-612B958AC7AB}" dt="2019-09-06T16:31:37.245" v="822"/>
          <ac:spMkLst>
            <pc:docMk/>
            <pc:sldMk cId="431554331" sldId="786"/>
            <ac:spMk id="3" creationId="{8B965ECC-AD53-4438-8896-8E0949AFA4E4}"/>
          </ac:spMkLst>
        </pc:spChg>
        <pc:spChg chg="add mod">
          <ac:chgData name="Gabriel Patry Desjardins" userId="9fccd3d2-3aee-46f2-835a-656d5f46d56b" providerId="ADAL" clId="{9679F92A-4E41-4425-A9A8-612B958AC7AB}" dt="2019-09-07T15:29:38.225" v="2389" actId="14100"/>
          <ac:spMkLst>
            <pc:docMk/>
            <pc:sldMk cId="431554331" sldId="786"/>
            <ac:spMk id="4" creationId="{7A493C27-56CA-47D2-8B89-491FE0C617E5}"/>
          </ac:spMkLst>
        </pc:spChg>
        <pc:spChg chg="add del mod">
          <ac:chgData name="Gabriel Patry Desjardins" userId="9fccd3d2-3aee-46f2-835a-656d5f46d56b" providerId="ADAL" clId="{9679F92A-4E41-4425-A9A8-612B958AC7AB}" dt="2019-09-06T17:42:38.378" v="2275" actId="20577"/>
          <ac:spMkLst>
            <pc:docMk/>
            <pc:sldMk cId="431554331" sldId="786"/>
            <ac:spMk id="6" creationId="{5F9AB574-ACC3-42CF-BCE9-3C1919EF7FDB}"/>
          </ac:spMkLst>
        </pc:spChg>
        <pc:picChg chg="add">
          <ac:chgData name="Gabriel Patry Desjardins" userId="9fccd3d2-3aee-46f2-835a-656d5f46d56b" providerId="ADAL" clId="{9679F92A-4E41-4425-A9A8-612B958AC7AB}" dt="2019-09-06T17:24:01.581" v="1773"/>
          <ac:picMkLst>
            <pc:docMk/>
            <pc:sldMk cId="431554331" sldId="786"/>
            <ac:picMk id="5" creationId="{062BDC46-1F39-490C-9491-F25D87A68FCC}"/>
          </ac:picMkLst>
        </pc:picChg>
        <pc:picChg chg="add del mod modCrop">
          <ac:chgData name="Gabriel Patry Desjardins" userId="9fccd3d2-3aee-46f2-835a-656d5f46d56b" providerId="ADAL" clId="{9679F92A-4E41-4425-A9A8-612B958AC7AB}" dt="2019-09-07T15:33:48.503" v="2424" actId="478"/>
          <ac:picMkLst>
            <pc:docMk/>
            <pc:sldMk cId="431554331" sldId="786"/>
            <ac:picMk id="7" creationId="{297FC032-43D4-4215-A55D-9A958880D798}"/>
          </ac:picMkLst>
        </pc:picChg>
        <pc:picChg chg="add mod">
          <ac:chgData name="Gabriel Patry Desjardins" userId="9fccd3d2-3aee-46f2-835a-656d5f46d56b" providerId="ADAL" clId="{9679F92A-4E41-4425-A9A8-612B958AC7AB}" dt="2019-09-07T15:35:31.966" v="2463" actId="1037"/>
          <ac:picMkLst>
            <pc:docMk/>
            <pc:sldMk cId="431554331" sldId="786"/>
            <ac:picMk id="9" creationId="{4592754E-15D1-4216-9241-2C161A1948A6}"/>
          </ac:picMkLst>
        </pc:picChg>
        <pc:picChg chg="add mod modCrop">
          <ac:chgData name="Gabriel Patry Desjardins" userId="9fccd3d2-3aee-46f2-835a-656d5f46d56b" providerId="ADAL" clId="{9679F92A-4E41-4425-A9A8-612B958AC7AB}" dt="2019-09-07T15:35:35.264" v="2465" actId="1036"/>
          <ac:picMkLst>
            <pc:docMk/>
            <pc:sldMk cId="431554331" sldId="786"/>
            <ac:picMk id="11" creationId="{3322C1E7-ECFB-44B7-ADCA-E3A37259A1CA}"/>
          </ac:picMkLst>
        </pc:picChg>
      </pc:sldChg>
      <pc:sldChg chg="add del">
        <pc:chgData name="Gabriel Patry Desjardins" userId="9fccd3d2-3aee-46f2-835a-656d5f46d56b" providerId="ADAL" clId="{9679F92A-4E41-4425-A9A8-612B958AC7AB}" dt="2019-09-06T16:44:30.193" v="1015" actId="2696"/>
        <pc:sldMkLst>
          <pc:docMk/>
          <pc:sldMk cId="1115465527" sldId="787"/>
        </pc:sldMkLst>
      </pc:sldChg>
      <pc:sldMasterChg chg="del delSldLayout">
        <pc:chgData name="Gabriel Patry Desjardins" userId="9fccd3d2-3aee-46f2-835a-656d5f46d56b" providerId="ADAL" clId="{9679F92A-4E41-4425-A9A8-612B958AC7AB}" dt="2019-09-06T15:04:08.353" v="18" actId="2696"/>
        <pc:sldMasterMkLst>
          <pc:docMk/>
          <pc:sldMasterMk cId="3538927503" sldId="2147483696"/>
        </pc:sldMasterMkLst>
        <pc:sldLayoutChg chg="del">
          <pc:chgData name="Gabriel Patry Desjardins" userId="9fccd3d2-3aee-46f2-835a-656d5f46d56b" providerId="ADAL" clId="{9679F92A-4E41-4425-A9A8-612B958AC7AB}" dt="2019-09-06T15:04:08.332" v="7" actId="2696"/>
          <pc:sldLayoutMkLst>
            <pc:docMk/>
            <pc:sldMasterMk cId="3538927503" sldId="2147483696"/>
            <pc:sldLayoutMk cId="128703084" sldId="2147483697"/>
          </pc:sldLayoutMkLst>
        </pc:sldLayoutChg>
        <pc:sldLayoutChg chg="del">
          <pc:chgData name="Gabriel Patry Desjardins" userId="9fccd3d2-3aee-46f2-835a-656d5f46d56b" providerId="ADAL" clId="{9679F92A-4E41-4425-A9A8-612B958AC7AB}" dt="2019-09-06T15:04:08.334" v="8" actId="2696"/>
          <pc:sldLayoutMkLst>
            <pc:docMk/>
            <pc:sldMasterMk cId="3538927503" sldId="2147483696"/>
            <pc:sldLayoutMk cId="1424492007" sldId="2147483698"/>
          </pc:sldLayoutMkLst>
        </pc:sldLayoutChg>
        <pc:sldLayoutChg chg="del">
          <pc:chgData name="Gabriel Patry Desjardins" userId="9fccd3d2-3aee-46f2-835a-656d5f46d56b" providerId="ADAL" clId="{9679F92A-4E41-4425-A9A8-612B958AC7AB}" dt="2019-09-06T15:04:08.336" v="9" actId="2696"/>
          <pc:sldLayoutMkLst>
            <pc:docMk/>
            <pc:sldMasterMk cId="3538927503" sldId="2147483696"/>
            <pc:sldLayoutMk cId="2759982775" sldId="2147483699"/>
          </pc:sldLayoutMkLst>
        </pc:sldLayoutChg>
        <pc:sldLayoutChg chg="del">
          <pc:chgData name="Gabriel Patry Desjardins" userId="9fccd3d2-3aee-46f2-835a-656d5f46d56b" providerId="ADAL" clId="{9679F92A-4E41-4425-A9A8-612B958AC7AB}" dt="2019-09-06T15:04:08.338" v="10" actId="2696"/>
          <pc:sldLayoutMkLst>
            <pc:docMk/>
            <pc:sldMasterMk cId="3538927503" sldId="2147483696"/>
            <pc:sldLayoutMk cId="1744506649" sldId="2147483700"/>
          </pc:sldLayoutMkLst>
        </pc:sldLayoutChg>
        <pc:sldLayoutChg chg="del">
          <pc:chgData name="Gabriel Patry Desjardins" userId="9fccd3d2-3aee-46f2-835a-656d5f46d56b" providerId="ADAL" clId="{9679F92A-4E41-4425-A9A8-612B958AC7AB}" dt="2019-09-06T15:04:08.340" v="11" actId="2696"/>
          <pc:sldLayoutMkLst>
            <pc:docMk/>
            <pc:sldMasterMk cId="3538927503" sldId="2147483696"/>
            <pc:sldLayoutMk cId="2771489958" sldId="2147483701"/>
          </pc:sldLayoutMkLst>
        </pc:sldLayoutChg>
        <pc:sldLayoutChg chg="del">
          <pc:chgData name="Gabriel Patry Desjardins" userId="9fccd3d2-3aee-46f2-835a-656d5f46d56b" providerId="ADAL" clId="{9679F92A-4E41-4425-A9A8-612B958AC7AB}" dt="2019-09-06T15:04:08.341" v="12" actId="2696"/>
          <pc:sldLayoutMkLst>
            <pc:docMk/>
            <pc:sldMasterMk cId="3538927503" sldId="2147483696"/>
            <pc:sldLayoutMk cId="3550083560" sldId="2147483702"/>
          </pc:sldLayoutMkLst>
        </pc:sldLayoutChg>
        <pc:sldLayoutChg chg="del">
          <pc:chgData name="Gabriel Patry Desjardins" userId="9fccd3d2-3aee-46f2-835a-656d5f46d56b" providerId="ADAL" clId="{9679F92A-4E41-4425-A9A8-612B958AC7AB}" dt="2019-09-06T15:04:08.343" v="13" actId="2696"/>
          <pc:sldLayoutMkLst>
            <pc:docMk/>
            <pc:sldMasterMk cId="3538927503" sldId="2147483696"/>
            <pc:sldLayoutMk cId="971242902" sldId="2147483703"/>
          </pc:sldLayoutMkLst>
        </pc:sldLayoutChg>
        <pc:sldLayoutChg chg="del">
          <pc:chgData name="Gabriel Patry Desjardins" userId="9fccd3d2-3aee-46f2-835a-656d5f46d56b" providerId="ADAL" clId="{9679F92A-4E41-4425-A9A8-612B958AC7AB}" dt="2019-09-06T15:04:08.345" v="14" actId="2696"/>
          <pc:sldLayoutMkLst>
            <pc:docMk/>
            <pc:sldMasterMk cId="3538927503" sldId="2147483696"/>
            <pc:sldLayoutMk cId="1623617907" sldId="2147483704"/>
          </pc:sldLayoutMkLst>
        </pc:sldLayoutChg>
        <pc:sldLayoutChg chg="del">
          <pc:chgData name="Gabriel Patry Desjardins" userId="9fccd3d2-3aee-46f2-835a-656d5f46d56b" providerId="ADAL" clId="{9679F92A-4E41-4425-A9A8-612B958AC7AB}" dt="2019-09-06T15:04:08.347" v="15" actId="2696"/>
          <pc:sldLayoutMkLst>
            <pc:docMk/>
            <pc:sldMasterMk cId="3538927503" sldId="2147483696"/>
            <pc:sldLayoutMk cId="3546076380" sldId="2147483705"/>
          </pc:sldLayoutMkLst>
        </pc:sldLayoutChg>
        <pc:sldLayoutChg chg="del">
          <pc:chgData name="Gabriel Patry Desjardins" userId="9fccd3d2-3aee-46f2-835a-656d5f46d56b" providerId="ADAL" clId="{9679F92A-4E41-4425-A9A8-612B958AC7AB}" dt="2019-09-06T15:04:08.348" v="16" actId="2696"/>
          <pc:sldLayoutMkLst>
            <pc:docMk/>
            <pc:sldMasterMk cId="3538927503" sldId="2147483696"/>
            <pc:sldLayoutMk cId="895618495" sldId="2147483706"/>
          </pc:sldLayoutMkLst>
        </pc:sldLayoutChg>
        <pc:sldLayoutChg chg="del">
          <pc:chgData name="Gabriel Patry Desjardins" userId="9fccd3d2-3aee-46f2-835a-656d5f46d56b" providerId="ADAL" clId="{9679F92A-4E41-4425-A9A8-612B958AC7AB}" dt="2019-09-06T15:04:08.350" v="17" actId="2696"/>
          <pc:sldLayoutMkLst>
            <pc:docMk/>
            <pc:sldMasterMk cId="3538927503" sldId="2147483696"/>
            <pc:sldLayoutMk cId="2720096918" sldId="2147483707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251361-55F3-473B-8101-3D0D10C7C2A0}" type="doc">
      <dgm:prSet loTypeId="urn:microsoft.com/office/officeart/2005/8/layout/vList4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n-CA"/>
        </a:p>
      </dgm:t>
    </dgm:pt>
    <dgm:pt modelId="{487CCB31-A5D2-4142-A201-2F3658E9C751}">
      <dgm:prSet phldrT="[Text]"/>
      <dgm:spPr>
        <a:xfrm>
          <a:off x="0" y="0"/>
          <a:ext cx="3307715" cy="614560"/>
        </a:xfrm>
        <a:gradFill rotWithShape="0">
          <a:gsLst>
            <a:gs pos="0">
              <a:srgbClr val="ED7D3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pPr algn="l"/>
          <a:r>
            <a:rPr lang="en-CA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Annual Membership</a:t>
          </a:r>
        </a:p>
      </dgm:t>
    </dgm:pt>
    <dgm:pt modelId="{8A6A5178-E0AF-4362-822F-83D692166EAF}" type="parTrans" cxnId="{1A797ABC-3FE8-46C1-8C2B-5BD09D0993F3}">
      <dgm:prSet/>
      <dgm:spPr/>
      <dgm:t>
        <a:bodyPr/>
        <a:lstStyle/>
        <a:p>
          <a:endParaRPr lang="en-CA"/>
        </a:p>
      </dgm:t>
    </dgm:pt>
    <dgm:pt modelId="{AD795D46-380F-40FB-8657-3FF38C137A7D}" type="sibTrans" cxnId="{1A797ABC-3FE8-46C1-8C2B-5BD09D0993F3}">
      <dgm:prSet/>
      <dgm:spPr/>
      <dgm:t>
        <a:bodyPr/>
        <a:lstStyle/>
        <a:p>
          <a:endParaRPr lang="en-CA"/>
        </a:p>
      </dgm:t>
    </dgm:pt>
    <dgm:pt modelId="{9CDB1909-2B48-4494-9655-FB610DB9A046}">
      <dgm:prSet phldrT="[Text]"/>
      <dgm:spPr>
        <a:xfrm>
          <a:off x="0" y="0"/>
          <a:ext cx="3307715" cy="614560"/>
        </a:xfrm>
        <a:gradFill rotWithShape="0">
          <a:gsLst>
            <a:gs pos="0">
              <a:srgbClr val="ED7D3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pPr algn="l"/>
          <a:r>
            <a:rPr lang="en-CA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Unlimited system access</a:t>
          </a:r>
        </a:p>
      </dgm:t>
    </dgm:pt>
    <dgm:pt modelId="{571E845F-4898-4AA4-B48E-BF0271C77D2B}" type="parTrans" cxnId="{DC0F5DCA-EEB2-47F3-B419-99D5E62EE806}">
      <dgm:prSet/>
      <dgm:spPr/>
      <dgm:t>
        <a:bodyPr/>
        <a:lstStyle/>
        <a:p>
          <a:endParaRPr lang="en-CA"/>
        </a:p>
      </dgm:t>
    </dgm:pt>
    <dgm:pt modelId="{4CD865C6-4A4B-4CFD-A2FA-76417534FE7E}" type="sibTrans" cxnId="{DC0F5DCA-EEB2-47F3-B419-99D5E62EE806}">
      <dgm:prSet/>
      <dgm:spPr/>
      <dgm:t>
        <a:bodyPr/>
        <a:lstStyle/>
        <a:p>
          <a:endParaRPr lang="en-CA"/>
        </a:p>
      </dgm:t>
    </dgm:pt>
    <dgm:pt modelId="{233386C0-C46D-4E99-8D0B-FCCE9D72422A}">
      <dgm:prSet phldrT="[Text]"/>
      <dgm:spPr>
        <a:xfrm>
          <a:off x="0" y="0"/>
          <a:ext cx="3307715" cy="614560"/>
        </a:xfrm>
        <a:gradFill rotWithShape="0">
          <a:gsLst>
            <a:gs pos="0">
              <a:srgbClr val="ED7D3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pPr algn="l"/>
          <a:r>
            <a:rPr lang="en-CA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Membership key or mobile app</a:t>
          </a:r>
        </a:p>
      </dgm:t>
    </dgm:pt>
    <dgm:pt modelId="{C6693E9A-9DB5-4007-A4EB-F29C1B80A4FE}" type="parTrans" cxnId="{E4CD5C98-6B69-4ECE-B659-41BAB797A193}">
      <dgm:prSet/>
      <dgm:spPr/>
      <dgm:t>
        <a:bodyPr/>
        <a:lstStyle/>
        <a:p>
          <a:endParaRPr lang="en-CA"/>
        </a:p>
      </dgm:t>
    </dgm:pt>
    <dgm:pt modelId="{DB3C094E-AD0A-4C2D-9225-D4FDEA999079}" type="sibTrans" cxnId="{E4CD5C98-6B69-4ECE-B659-41BAB797A193}">
      <dgm:prSet/>
      <dgm:spPr/>
      <dgm:t>
        <a:bodyPr/>
        <a:lstStyle/>
        <a:p>
          <a:endParaRPr lang="en-CA"/>
        </a:p>
      </dgm:t>
    </dgm:pt>
    <dgm:pt modelId="{C3F7F29C-9791-48D7-B7D0-4153BF269FE0}">
      <dgm:prSet phldrT="[Text]"/>
      <dgm:spPr>
        <a:xfrm>
          <a:off x="0" y="676017"/>
          <a:ext cx="3307715" cy="614560"/>
        </a:xfrm>
        <a:gradFill rotWithShape="0">
          <a:gsLst>
            <a:gs pos="0">
              <a:srgbClr val="ED7D31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rgbClr>
            </a:gs>
            <a:gs pos="50000">
              <a:srgbClr val="ED7D31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rgbClr>
            </a:gs>
            <a:gs pos="100000">
              <a:srgbClr val="ED7D31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pPr algn="l"/>
          <a:r>
            <a:rPr lang="en-CA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Daily</a:t>
          </a:r>
        </a:p>
      </dgm:t>
    </dgm:pt>
    <dgm:pt modelId="{9776234F-D57E-4C4C-B693-9983D2196BC9}" type="parTrans" cxnId="{A8FC84EA-96CD-4E21-B7FE-7B245198CAFD}">
      <dgm:prSet/>
      <dgm:spPr/>
      <dgm:t>
        <a:bodyPr/>
        <a:lstStyle/>
        <a:p>
          <a:endParaRPr lang="en-CA"/>
        </a:p>
      </dgm:t>
    </dgm:pt>
    <dgm:pt modelId="{A596EAEA-FE30-4D83-94E7-447D0D1A7604}" type="sibTrans" cxnId="{A8FC84EA-96CD-4E21-B7FE-7B245198CAFD}">
      <dgm:prSet/>
      <dgm:spPr/>
      <dgm:t>
        <a:bodyPr/>
        <a:lstStyle/>
        <a:p>
          <a:endParaRPr lang="en-CA"/>
        </a:p>
      </dgm:t>
    </dgm:pt>
    <dgm:pt modelId="{73E427C5-7522-4D48-942A-3410ADB46D5D}">
      <dgm:prSet phldrT="[Text]"/>
      <dgm:spPr>
        <a:xfrm>
          <a:off x="0" y="676017"/>
          <a:ext cx="3307715" cy="614560"/>
        </a:xfrm>
        <a:gradFill rotWithShape="0">
          <a:gsLst>
            <a:gs pos="0">
              <a:srgbClr val="ED7D31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rgbClr>
            </a:gs>
            <a:gs pos="50000">
              <a:srgbClr val="ED7D31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rgbClr>
            </a:gs>
            <a:gs pos="100000">
              <a:srgbClr val="ED7D31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pPr algn="l"/>
          <a:r>
            <a:rPr lang="en-CA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Access to bike for 24 hours</a:t>
          </a:r>
        </a:p>
      </dgm:t>
    </dgm:pt>
    <dgm:pt modelId="{5CB69D1B-7029-4412-BC11-0EB0CEF67EE5}" type="parTrans" cxnId="{5D273417-D85B-4A99-B93B-340548570EE2}">
      <dgm:prSet/>
      <dgm:spPr/>
      <dgm:t>
        <a:bodyPr/>
        <a:lstStyle/>
        <a:p>
          <a:endParaRPr lang="en-CA"/>
        </a:p>
      </dgm:t>
    </dgm:pt>
    <dgm:pt modelId="{9DA66181-5232-4236-B81A-09EF8DBBEB96}" type="sibTrans" cxnId="{5D273417-D85B-4A99-B93B-340548570EE2}">
      <dgm:prSet/>
      <dgm:spPr/>
      <dgm:t>
        <a:bodyPr/>
        <a:lstStyle/>
        <a:p>
          <a:endParaRPr lang="en-CA"/>
        </a:p>
      </dgm:t>
    </dgm:pt>
    <dgm:pt modelId="{3AAD14BF-730E-4F90-B21F-AC3550022651}">
      <dgm:prSet phldrT="[Text]"/>
      <dgm:spPr>
        <a:xfrm>
          <a:off x="0" y="676017"/>
          <a:ext cx="3307715" cy="614560"/>
        </a:xfrm>
        <a:gradFill rotWithShape="0">
          <a:gsLst>
            <a:gs pos="0">
              <a:srgbClr val="ED7D31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rgbClr>
            </a:gs>
            <a:gs pos="50000">
              <a:srgbClr val="ED7D31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rgbClr>
            </a:gs>
            <a:gs pos="100000">
              <a:srgbClr val="ED7D31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pPr algn="l"/>
          <a:r>
            <a:rPr lang="en-CA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First 30 minutes of each ride is included</a:t>
          </a:r>
        </a:p>
      </dgm:t>
    </dgm:pt>
    <dgm:pt modelId="{12CE0BBE-4E8C-4922-A46D-E2CDEAB73771}" type="parTrans" cxnId="{94FCF54F-8A75-4E38-842F-0CCB9E1B787D}">
      <dgm:prSet/>
      <dgm:spPr/>
      <dgm:t>
        <a:bodyPr/>
        <a:lstStyle/>
        <a:p>
          <a:endParaRPr lang="en-CA"/>
        </a:p>
      </dgm:t>
    </dgm:pt>
    <dgm:pt modelId="{EA947675-26DB-48CC-88F8-72A144134B98}" type="sibTrans" cxnId="{94FCF54F-8A75-4E38-842F-0CCB9E1B787D}">
      <dgm:prSet/>
      <dgm:spPr/>
      <dgm:t>
        <a:bodyPr/>
        <a:lstStyle/>
        <a:p>
          <a:endParaRPr lang="en-CA"/>
        </a:p>
      </dgm:t>
    </dgm:pt>
    <dgm:pt modelId="{7485BF10-9697-4B04-87A1-7BD3607B3F37}" type="pres">
      <dgm:prSet presAssocID="{7A251361-55F3-473B-8101-3D0D10C7C2A0}" presName="linear" presStyleCnt="0">
        <dgm:presLayoutVars>
          <dgm:dir/>
          <dgm:resizeHandles val="exact"/>
        </dgm:presLayoutVars>
      </dgm:prSet>
      <dgm:spPr/>
    </dgm:pt>
    <dgm:pt modelId="{FFA224A2-5477-442C-B789-F9279BB12498}" type="pres">
      <dgm:prSet presAssocID="{487CCB31-A5D2-4142-A201-2F3658E9C751}" presName="comp" presStyleCnt="0"/>
      <dgm:spPr/>
    </dgm:pt>
    <dgm:pt modelId="{BE919E29-EB20-4E7A-9CF8-0283B7A106A2}" type="pres">
      <dgm:prSet presAssocID="{487CCB31-A5D2-4142-A201-2F3658E9C751}" presName="box" presStyleLbl="node1" presStyleIdx="0" presStyleCnt="2"/>
      <dgm:spPr>
        <a:prstGeom prst="roundRect">
          <a:avLst>
            <a:gd name="adj" fmla="val 10000"/>
          </a:avLst>
        </a:prstGeom>
      </dgm:spPr>
    </dgm:pt>
    <dgm:pt modelId="{64811B9F-7C11-423D-979F-64B7363EAE09}" type="pres">
      <dgm:prSet presAssocID="{487CCB31-A5D2-4142-A201-2F3658E9C751}" presName="img" presStyleLbl="fgImgPlace1" presStyleIdx="0" presStyleCnt="2"/>
      <dgm:spPr>
        <a:xfrm>
          <a:off x="61456" y="61456"/>
          <a:ext cx="661543" cy="4916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gm:spPr>
    </dgm:pt>
    <dgm:pt modelId="{F2140A0D-2690-4D07-A2D6-FC16958EDC70}" type="pres">
      <dgm:prSet presAssocID="{487CCB31-A5D2-4142-A201-2F3658E9C751}" presName="text" presStyleLbl="node1" presStyleIdx="0" presStyleCnt="2">
        <dgm:presLayoutVars>
          <dgm:bulletEnabled val="1"/>
        </dgm:presLayoutVars>
      </dgm:prSet>
      <dgm:spPr/>
    </dgm:pt>
    <dgm:pt modelId="{07860057-457D-4D62-B824-EA61BF38C3FD}" type="pres">
      <dgm:prSet presAssocID="{AD795D46-380F-40FB-8657-3FF38C137A7D}" presName="spacer" presStyleCnt="0"/>
      <dgm:spPr/>
    </dgm:pt>
    <dgm:pt modelId="{B05FD9A7-D902-4110-AD6B-B1F2FD373F1E}" type="pres">
      <dgm:prSet presAssocID="{C3F7F29C-9791-48D7-B7D0-4153BF269FE0}" presName="comp" presStyleCnt="0"/>
      <dgm:spPr/>
    </dgm:pt>
    <dgm:pt modelId="{390978B1-D572-4F6F-B242-3402F55DC483}" type="pres">
      <dgm:prSet presAssocID="{C3F7F29C-9791-48D7-B7D0-4153BF269FE0}" presName="box" presStyleLbl="node1" presStyleIdx="1" presStyleCnt="2"/>
      <dgm:spPr>
        <a:prstGeom prst="roundRect">
          <a:avLst>
            <a:gd name="adj" fmla="val 10000"/>
          </a:avLst>
        </a:prstGeom>
      </dgm:spPr>
    </dgm:pt>
    <dgm:pt modelId="{6F6514DB-861E-4B1D-A282-7B3DABE800F0}" type="pres">
      <dgm:prSet presAssocID="{C3F7F29C-9791-48D7-B7D0-4153BF269FE0}" presName="img" presStyleLbl="fgImgPlace1" presStyleIdx="1" presStyleCnt="2"/>
      <dgm:spPr>
        <a:xfrm>
          <a:off x="61456" y="737473"/>
          <a:ext cx="661543" cy="4916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/>
      </dgm:spPr>
    </dgm:pt>
    <dgm:pt modelId="{12C1D816-09B0-47F3-A784-AE0D49BE9271}" type="pres">
      <dgm:prSet presAssocID="{C3F7F29C-9791-48D7-B7D0-4153BF269FE0}" presName="text" presStyleLbl="node1" presStyleIdx="1" presStyleCnt="2">
        <dgm:presLayoutVars>
          <dgm:bulletEnabled val="1"/>
        </dgm:presLayoutVars>
      </dgm:prSet>
      <dgm:spPr/>
    </dgm:pt>
  </dgm:ptLst>
  <dgm:cxnLst>
    <dgm:cxn modelId="{5D273417-D85B-4A99-B93B-340548570EE2}" srcId="{C3F7F29C-9791-48D7-B7D0-4153BF269FE0}" destId="{73E427C5-7522-4D48-942A-3410ADB46D5D}" srcOrd="0" destOrd="0" parTransId="{5CB69D1B-7029-4412-BC11-0EB0CEF67EE5}" sibTransId="{9DA66181-5232-4236-B81A-09EF8DBBEB96}"/>
    <dgm:cxn modelId="{75615B1C-16CF-4F97-B6D8-DDAACFCC71AC}" type="presOf" srcId="{73E427C5-7522-4D48-942A-3410ADB46D5D}" destId="{390978B1-D572-4F6F-B242-3402F55DC483}" srcOrd="0" destOrd="1" presId="urn:microsoft.com/office/officeart/2005/8/layout/vList4"/>
    <dgm:cxn modelId="{B7EAAC3B-F441-40E2-B8A6-F6E295292D25}" type="presOf" srcId="{3AAD14BF-730E-4F90-B21F-AC3550022651}" destId="{12C1D816-09B0-47F3-A784-AE0D49BE9271}" srcOrd="1" destOrd="2" presId="urn:microsoft.com/office/officeart/2005/8/layout/vList4"/>
    <dgm:cxn modelId="{8B458947-9C71-44C5-9F6C-E9902E4664CC}" type="presOf" srcId="{3AAD14BF-730E-4F90-B21F-AC3550022651}" destId="{390978B1-D572-4F6F-B242-3402F55DC483}" srcOrd="0" destOrd="2" presId="urn:microsoft.com/office/officeart/2005/8/layout/vList4"/>
    <dgm:cxn modelId="{C5F0E14D-5BC6-45BF-B32F-8E8B34F8516A}" type="presOf" srcId="{233386C0-C46D-4E99-8D0B-FCCE9D72422A}" destId="{BE919E29-EB20-4E7A-9CF8-0283B7A106A2}" srcOrd="0" destOrd="2" presId="urn:microsoft.com/office/officeart/2005/8/layout/vList4"/>
    <dgm:cxn modelId="{94FCF54F-8A75-4E38-842F-0CCB9E1B787D}" srcId="{C3F7F29C-9791-48D7-B7D0-4153BF269FE0}" destId="{3AAD14BF-730E-4F90-B21F-AC3550022651}" srcOrd="1" destOrd="0" parTransId="{12CE0BBE-4E8C-4922-A46D-E2CDEAB73771}" sibTransId="{EA947675-26DB-48CC-88F8-72A144134B98}"/>
    <dgm:cxn modelId="{9957F350-9B2B-4D93-8491-5D5C292737CC}" type="presOf" srcId="{9CDB1909-2B48-4494-9655-FB610DB9A046}" destId="{BE919E29-EB20-4E7A-9CF8-0283B7A106A2}" srcOrd="0" destOrd="1" presId="urn:microsoft.com/office/officeart/2005/8/layout/vList4"/>
    <dgm:cxn modelId="{74ECB180-31F2-4B35-9490-7ADFDB253B13}" type="presOf" srcId="{487CCB31-A5D2-4142-A201-2F3658E9C751}" destId="{F2140A0D-2690-4D07-A2D6-FC16958EDC70}" srcOrd="1" destOrd="0" presId="urn:microsoft.com/office/officeart/2005/8/layout/vList4"/>
    <dgm:cxn modelId="{E4CD5C98-6B69-4ECE-B659-41BAB797A193}" srcId="{487CCB31-A5D2-4142-A201-2F3658E9C751}" destId="{233386C0-C46D-4E99-8D0B-FCCE9D72422A}" srcOrd="1" destOrd="0" parTransId="{C6693E9A-9DB5-4007-A4EB-F29C1B80A4FE}" sibTransId="{DB3C094E-AD0A-4C2D-9225-D4FDEA999079}"/>
    <dgm:cxn modelId="{F9D6C5A6-D8A7-4289-8CE6-01C5347B62F8}" type="presOf" srcId="{7A251361-55F3-473B-8101-3D0D10C7C2A0}" destId="{7485BF10-9697-4B04-87A1-7BD3607B3F37}" srcOrd="0" destOrd="0" presId="urn:microsoft.com/office/officeart/2005/8/layout/vList4"/>
    <dgm:cxn modelId="{543A9CB9-A448-4DEA-A82C-E498B5D4987F}" type="presOf" srcId="{C3F7F29C-9791-48D7-B7D0-4153BF269FE0}" destId="{12C1D816-09B0-47F3-A784-AE0D49BE9271}" srcOrd="1" destOrd="0" presId="urn:microsoft.com/office/officeart/2005/8/layout/vList4"/>
    <dgm:cxn modelId="{1A797ABC-3FE8-46C1-8C2B-5BD09D0993F3}" srcId="{7A251361-55F3-473B-8101-3D0D10C7C2A0}" destId="{487CCB31-A5D2-4142-A201-2F3658E9C751}" srcOrd="0" destOrd="0" parTransId="{8A6A5178-E0AF-4362-822F-83D692166EAF}" sibTransId="{AD795D46-380F-40FB-8657-3FF38C137A7D}"/>
    <dgm:cxn modelId="{00251BC9-BB17-49E6-802C-6152E39CDC5C}" type="presOf" srcId="{73E427C5-7522-4D48-942A-3410ADB46D5D}" destId="{12C1D816-09B0-47F3-A784-AE0D49BE9271}" srcOrd="1" destOrd="1" presId="urn:microsoft.com/office/officeart/2005/8/layout/vList4"/>
    <dgm:cxn modelId="{DC0F5DCA-EEB2-47F3-B419-99D5E62EE806}" srcId="{487CCB31-A5D2-4142-A201-2F3658E9C751}" destId="{9CDB1909-2B48-4494-9655-FB610DB9A046}" srcOrd="0" destOrd="0" parTransId="{571E845F-4898-4AA4-B48E-BF0271C77D2B}" sibTransId="{4CD865C6-4A4B-4CFD-A2FA-76417534FE7E}"/>
    <dgm:cxn modelId="{C4C545CA-9800-4759-95EF-E501C270D041}" type="presOf" srcId="{233386C0-C46D-4E99-8D0B-FCCE9D72422A}" destId="{F2140A0D-2690-4D07-A2D6-FC16958EDC70}" srcOrd="1" destOrd="2" presId="urn:microsoft.com/office/officeart/2005/8/layout/vList4"/>
    <dgm:cxn modelId="{BAC8AECE-8D79-4C8D-84A5-8F30736371B0}" type="presOf" srcId="{C3F7F29C-9791-48D7-B7D0-4153BF269FE0}" destId="{390978B1-D572-4F6F-B242-3402F55DC483}" srcOrd="0" destOrd="0" presId="urn:microsoft.com/office/officeart/2005/8/layout/vList4"/>
    <dgm:cxn modelId="{60BD33E6-7792-4931-B7AB-6152884D3287}" type="presOf" srcId="{487CCB31-A5D2-4142-A201-2F3658E9C751}" destId="{BE919E29-EB20-4E7A-9CF8-0283B7A106A2}" srcOrd="0" destOrd="0" presId="urn:microsoft.com/office/officeart/2005/8/layout/vList4"/>
    <dgm:cxn modelId="{5706A4E7-A816-44F4-B998-7B67791F4667}" type="presOf" srcId="{9CDB1909-2B48-4494-9655-FB610DB9A046}" destId="{F2140A0D-2690-4D07-A2D6-FC16958EDC70}" srcOrd="1" destOrd="1" presId="urn:microsoft.com/office/officeart/2005/8/layout/vList4"/>
    <dgm:cxn modelId="{A8FC84EA-96CD-4E21-B7FE-7B245198CAFD}" srcId="{7A251361-55F3-473B-8101-3D0D10C7C2A0}" destId="{C3F7F29C-9791-48D7-B7D0-4153BF269FE0}" srcOrd="1" destOrd="0" parTransId="{9776234F-D57E-4C4C-B693-9983D2196BC9}" sibTransId="{A596EAEA-FE30-4D83-94E7-447D0D1A7604}"/>
    <dgm:cxn modelId="{AB6AD9CD-6945-4D02-8AA3-E703B1F69BA4}" type="presParOf" srcId="{7485BF10-9697-4B04-87A1-7BD3607B3F37}" destId="{FFA224A2-5477-442C-B789-F9279BB12498}" srcOrd="0" destOrd="0" presId="urn:microsoft.com/office/officeart/2005/8/layout/vList4"/>
    <dgm:cxn modelId="{1B109AE0-E475-4F7C-B046-133786BD3E61}" type="presParOf" srcId="{FFA224A2-5477-442C-B789-F9279BB12498}" destId="{BE919E29-EB20-4E7A-9CF8-0283B7A106A2}" srcOrd="0" destOrd="0" presId="urn:microsoft.com/office/officeart/2005/8/layout/vList4"/>
    <dgm:cxn modelId="{D167B5B9-0A0F-4111-BBB9-04995277470E}" type="presParOf" srcId="{FFA224A2-5477-442C-B789-F9279BB12498}" destId="{64811B9F-7C11-423D-979F-64B7363EAE09}" srcOrd="1" destOrd="0" presId="urn:microsoft.com/office/officeart/2005/8/layout/vList4"/>
    <dgm:cxn modelId="{E36C6D4C-5849-4099-91BF-1A0B6C8AC12D}" type="presParOf" srcId="{FFA224A2-5477-442C-B789-F9279BB12498}" destId="{F2140A0D-2690-4D07-A2D6-FC16958EDC70}" srcOrd="2" destOrd="0" presId="urn:microsoft.com/office/officeart/2005/8/layout/vList4"/>
    <dgm:cxn modelId="{E5491D03-F332-4DA8-8821-E45431A79998}" type="presParOf" srcId="{7485BF10-9697-4B04-87A1-7BD3607B3F37}" destId="{07860057-457D-4D62-B824-EA61BF38C3FD}" srcOrd="1" destOrd="0" presId="urn:microsoft.com/office/officeart/2005/8/layout/vList4"/>
    <dgm:cxn modelId="{34004F10-F91E-43A2-89F2-8F511589024E}" type="presParOf" srcId="{7485BF10-9697-4B04-87A1-7BD3607B3F37}" destId="{B05FD9A7-D902-4110-AD6B-B1F2FD373F1E}" srcOrd="2" destOrd="0" presId="urn:microsoft.com/office/officeart/2005/8/layout/vList4"/>
    <dgm:cxn modelId="{451A7516-2CB1-442F-A9A5-0C63D82BD22A}" type="presParOf" srcId="{B05FD9A7-D902-4110-AD6B-B1F2FD373F1E}" destId="{390978B1-D572-4F6F-B242-3402F55DC483}" srcOrd="0" destOrd="0" presId="urn:microsoft.com/office/officeart/2005/8/layout/vList4"/>
    <dgm:cxn modelId="{D0FA94F0-CDAE-4309-98BE-41B1F429C62A}" type="presParOf" srcId="{B05FD9A7-D902-4110-AD6B-B1F2FD373F1E}" destId="{6F6514DB-861E-4B1D-A282-7B3DABE800F0}" srcOrd="1" destOrd="0" presId="urn:microsoft.com/office/officeart/2005/8/layout/vList4"/>
    <dgm:cxn modelId="{0D2FD460-441E-4CAA-8990-559E9BCEA38B}" type="presParOf" srcId="{B05FD9A7-D902-4110-AD6B-B1F2FD373F1E}" destId="{12C1D816-09B0-47F3-A784-AE0D49BE927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33672B-212C-4D8E-A2B8-317A62C3F9B3}" type="doc">
      <dgm:prSet loTypeId="urn:diagrams.loki3.com/VaryingWidthList" loCatId="list" qsTypeId="urn:microsoft.com/office/officeart/2005/8/quickstyle/simple5" qsCatId="simple" csTypeId="urn:microsoft.com/office/officeart/2005/8/colors/accent2_3" csCatId="accent2" phldr="1"/>
      <dgm:spPr/>
    </dgm:pt>
    <dgm:pt modelId="{2A4C71D5-6873-48AB-91B7-E80FBF667560}">
      <dgm:prSet phldrT="[Text]" custT="1"/>
      <dgm:spPr>
        <a:gradFill rotWithShape="0">
          <a:gsLst>
            <a:gs pos="0">
              <a:srgbClr val="ED7D3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 spcFirstLastPara="0" vert="horz" wrap="square" lIns="68580" tIns="68580" rIns="68580" bIns="68580" numCol="1" spcCol="1270" anchor="t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$90 /year</a:t>
          </a:r>
        </a:p>
      </dgm:t>
    </dgm:pt>
    <dgm:pt modelId="{9FE66FA1-1DF6-4D6B-BEE3-062098EEA6FC}" type="parTrans" cxnId="{E8A1A7D4-D719-43F8-BBEC-286B24F3A45F}">
      <dgm:prSet/>
      <dgm:spPr/>
      <dgm:t>
        <a:bodyPr/>
        <a:lstStyle/>
        <a:p>
          <a:endParaRPr lang="en-CA"/>
        </a:p>
      </dgm:t>
    </dgm:pt>
    <dgm:pt modelId="{DCBD0899-646E-476F-9F69-20B2575586C4}" type="sibTrans" cxnId="{E8A1A7D4-D719-43F8-BBEC-286B24F3A45F}">
      <dgm:prSet/>
      <dgm:spPr/>
      <dgm:t>
        <a:bodyPr/>
        <a:lstStyle/>
        <a:p>
          <a:endParaRPr lang="en-CA"/>
        </a:p>
      </dgm:t>
    </dgm:pt>
    <dgm:pt modelId="{D1F9304A-9B92-462D-A15B-EB35DF5682F9}">
      <dgm:prSet phldrT="[Text]" custT="1"/>
      <dgm:spPr>
        <a:gradFill rotWithShape="0">
          <a:gsLst>
            <a:gs pos="0">
              <a:srgbClr val="ED7D31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rgbClr>
            </a:gs>
            <a:gs pos="50000">
              <a:srgbClr val="ED7D31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rgbClr>
            </a:gs>
            <a:gs pos="100000">
              <a:srgbClr val="ED7D31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 spcFirstLastPara="0" vert="horz" wrap="square" lIns="68580" tIns="68580" rIns="68580" bIns="68580" numCol="1" spcCol="1270" anchor="t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$2 /trip</a:t>
          </a:r>
        </a:p>
      </dgm:t>
    </dgm:pt>
    <dgm:pt modelId="{C7696CB6-7C6E-4C5A-BE44-367A76405D67}" type="parTrans" cxnId="{41E6D2C8-4769-4B47-BF19-E2BD97C6EE4F}">
      <dgm:prSet/>
      <dgm:spPr/>
      <dgm:t>
        <a:bodyPr/>
        <a:lstStyle/>
        <a:p>
          <a:endParaRPr lang="en-CA"/>
        </a:p>
      </dgm:t>
    </dgm:pt>
    <dgm:pt modelId="{72EA87B4-EF14-41E7-B47D-D724976CABE8}" type="sibTrans" cxnId="{41E6D2C8-4769-4B47-BF19-E2BD97C6EE4F}">
      <dgm:prSet/>
      <dgm:spPr/>
      <dgm:t>
        <a:bodyPr/>
        <a:lstStyle/>
        <a:p>
          <a:endParaRPr lang="en-CA"/>
        </a:p>
      </dgm:t>
    </dgm:pt>
    <dgm:pt modelId="{81D2D028-58C4-480A-B6FA-48CC05FBFCDE}" type="pres">
      <dgm:prSet presAssocID="{BB33672B-212C-4D8E-A2B8-317A62C3F9B3}" presName="Name0" presStyleCnt="0">
        <dgm:presLayoutVars>
          <dgm:resizeHandles/>
        </dgm:presLayoutVars>
      </dgm:prSet>
      <dgm:spPr/>
    </dgm:pt>
    <dgm:pt modelId="{FCFCD3EE-B23E-430F-958C-F9EEC987C675}" type="pres">
      <dgm:prSet presAssocID="{2A4C71D5-6873-48AB-91B7-E80FBF667560}" presName="text" presStyleLbl="node1" presStyleIdx="0" presStyleCnt="2" custScaleX="137583" custLinFactNeighborX="-2699" custLinFactNeighborY="-22447">
        <dgm:presLayoutVars>
          <dgm:bulletEnabled val="1"/>
        </dgm:presLayoutVars>
      </dgm:prSet>
      <dgm:spPr>
        <a:xfrm>
          <a:off x="0" y="0"/>
          <a:ext cx="990597" cy="1190545"/>
        </a:xfrm>
        <a:prstGeom prst="flowChartAlternateProcess">
          <a:avLst/>
        </a:prstGeom>
      </dgm:spPr>
    </dgm:pt>
    <dgm:pt modelId="{3BA8C8CB-AB73-4CE3-8749-440230BE0D23}" type="pres">
      <dgm:prSet presAssocID="{DCBD0899-646E-476F-9F69-20B2575586C4}" presName="space" presStyleCnt="0"/>
      <dgm:spPr/>
    </dgm:pt>
    <dgm:pt modelId="{81BEC820-250F-4E22-A18E-E4FB23796AED}" type="pres">
      <dgm:prSet presAssocID="{D1F9304A-9B92-462D-A15B-EB35DF5682F9}" presName="text" presStyleLbl="node1" presStyleIdx="1" presStyleCnt="2" custScaleX="137583" custLinFactNeighborY="16562">
        <dgm:presLayoutVars>
          <dgm:bulletEnabled val="1"/>
        </dgm:presLayoutVars>
      </dgm:prSet>
      <dgm:spPr>
        <a:xfrm>
          <a:off x="2" y="1248863"/>
          <a:ext cx="990597" cy="1190545"/>
        </a:xfrm>
        <a:prstGeom prst="flowChartAlternateProcess">
          <a:avLst/>
        </a:prstGeom>
      </dgm:spPr>
    </dgm:pt>
  </dgm:ptLst>
  <dgm:cxnLst>
    <dgm:cxn modelId="{26064B3A-DF8B-496F-8CC2-430B019EC834}" type="presOf" srcId="{BB33672B-212C-4D8E-A2B8-317A62C3F9B3}" destId="{81D2D028-58C4-480A-B6FA-48CC05FBFCDE}" srcOrd="0" destOrd="0" presId="urn:diagrams.loki3.com/VaryingWidthList"/>
    <dgm:cxn modelId="{F2C0DA84-4193-4A75-81A5-6F7F9ADF19D3}" type="presOf" srcId="{D1F9304A-9B92-462D-A15B-EB35DF5682F9}" destId="{81BEC820-250F-4E22-A18E-E4FB23796AED}" srcOrd="0" destOrd="0" presId="urn:diagrams.loki3.com/VaryingWidthList"/>
    <dgm:cxn modelId="{6E3F8EBB-493E-48E8-B4C1-A87E6C8F6537}" type="presOf" srcId="{2A4C71D5-6873-48AB-91B7-E80FBF667560}" destId="{FCFCD3EE-B23E-430F-958C-F9EEC987C675}" srcOrd="0" destOrd="0" presId="urn:diagrams.loki3.com/VaryingWidthList"/>
    <dgm:cxn modelId="{41E6D2C8-4769-4B47-BF19-E2BD97C6EE4F}" srcId="{BB33672B-212C-4D8E-A2B8-317A62C3F9B3}" destId="{D1F9304A-9B92-462D-A15B-EB35DF5682F9}" srcOrd="1" destOrd="0" parTransId="{C7696CB6-7C6E-4C5A-BE44-367A76405D67}" sibTransId="{72EA87B4-EF14-41E7-B47D-D724976CABE8}"/>
    <dgm:cxn modelId="{E8A1A7D4-D719-43F8-BBEC-286B24F3A45F}" srcId="{BB33672B-212C-4D8E-A2B8-317A62C3F9B3}" destId="{2A4C71D5-6873-48AB-91B7-E80FBF667560}" srcOrd="0" destOrd="0" parTransId="{9FE66FA1-1DF6-4D6B-BEE3-062098EEA6FC}" sibTransId="{DCBD0899-646E-476F-9F69-20B2575586C4}"/>
    <dgm:cxn modelId="{840D643C-CE05-4F00-A2B1-FCEF2B11DAF8}" type="presParOf" srcId="{81D2D028-58C4-480A-B6FA-48CC05FBFCDE}" destId="{FCFCD3EE-B23E-430F-958C-F9EEC987C675}" srcOrd="0" destOrd="0" presId="urn:diagrams.loki3.com/VaryingWidthList"/>
    <dgm:cxn modelId="{F9B15E8E-EA1F-4038-AF00-1227267CD9D5}" type="presParOf" srcId="{81D2D028-58C4-480A-B6FA-48CC05FBFCDE}" destId="{3BA8C8CB-AB73-4CE3-8749-440230BE0D23}" srcOrd="1" destOrd="0" presId="urn:diagrams.loki3.com/VaryingWidthList"/>
    <dgm:cxn modelId="{7DED4F5A-B34B-484D-AA4B-BCABD928215F}" type="presParOf" srcId="{81D2D028-58C4-480A-B6FA-48CC05FBFCDE}" destId="{81BEC820-250F-4E22-A18E-E4FB23796AED}" srcOrd="2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19E29-EB20-4E7A-9CF8-0283B7A106A2}">
      <dsp:nvSpPr>
        <dsp:cNvPr id="0" name=""/>
        <dsp:cNvSpPr/>
      </dsp:nvSpPr>
      <dsp:spPr>
        <a:xfrm>
          <a:off x="0" y="0"/>
          <a:ext cx="3960254" cy="117323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D7D3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Annual Membership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Unlimited system access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Membership key or mobile app</a:t>
          </a:r>
        </a:p>
      </dsp:txBody>
      <dsp:txXfrm>
        <a:off x="909374" y="0"/>
        <a:ext cx="3050879" cy="1173234"/>
      </dsp:txXfrm>
    </dsp:sp>
    <dsp:sp modelId="{64811B9F-7C11-423D-979F-64B7363EAE09}">
      <dsp:nvSpPr>
        <dsp:cNvPr id="0" name=""/>
        <dsp:cNvSpPr/>
      </dsp:nvSpPr>
      <dsp:spPr>
        <a:xfrm>
          <a:off x="117323" y="117323"/>
          <a:ext cx="792050" cy="9385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0978B1-D572-4F6F-B242-3402F55DC483}">
      <dsp:nvSpPr>
        <dsp:cNvPr id="0" name=""/>
        <dsp:cNvSpPr/>
      </dsp:nvSpPr>
      <dsp:spPr>
        <a:xfrm>
          <a:off x="0" y="1290557"/>
          <a:ext cx="3960254" cy="117323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D7D31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rgbClr>
            </a:gs>
            <a:gs pos="50000">
              <a:srgbClr val="ED7D31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rgbClr>
            </a:gs>
            <a:gs pos="100000">
              <a:srgbClr val="ED7D31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Daily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Access to bike for 24 hours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First 30 minutes of each ride is included</a:t>
          </a:r>
        </a:p>
      </dsp:txBody>
      <dsp:txXfrm>
        <a:off x="909374" y="1290557"/>
        <a:ext cx="3050879" cy="1173234"/>
      </dsp:txXfrm>
    </dsp:sp>
    <dsp:sp modelId="{6F6514DB-861E-4B1D-A282-7B3DABE800F0}">
      <dsp:nvSpPr>
        <dsp:cNvPr id="0" name=""/>
        <dsp:cNvSpPr/>
      </dsp:nvSpPr>
      <dsp:spPr>
        <a:xfrm>
          <a:off x="117323" y="1407881"/>
          <a:ext cx="792050" cy="9385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CD3EE-B23E-430F-958C-F9EEC987C675}">
      <dsp:nvSpPr>
        <dsp:cNvPr id="0" name=""/>
        <dsp:cNvSpPr/>
      </dsp:nvSpPr>
      <dsp:spPr>
        <a:xfrm>
          <a:off x="0" y="0"/>
          <a:ext cx="990597" cy="1190545"/>
        </a:xfrm>
        <a:prstGeom prst="flowChartAlternateProcess">
          <a:avLst/>
        </a:prstGeom>
        <a:gradFill rotWithShape="0">
          <a:gsLst>
            <a:gs pos="0">
              <a:srgbClr val="ED7D3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$90 /year</a:t>
          </a:r>
        </a:p>
      </dsp:txBody>
      <dsp:txXfrm>
        <a:off x="48356" y="48356"/>
        <a:ext cx="893885" cy="1093833"/>
      </dsp:txXfrm>
    </dsp:sp>
    <dsp:sp modelId="{81BEC820-250F-4E22-A18E-E4FB23796AED}">
      <dsp:nvSpPr>
        <dsp:cNvPr id="0" name=""/>
        <dsp:cNvSpPr/>
      </dsp:nvSpPr>
      <dsp:spPr>
        <a:xfrm>
          <a:off x="1" y="1250132"/>
          <a:ext cx="990597" cy="1190545"/>
        </a:xfrm>
        <a:prstGeom prst="flowChartAlternateProcess">
          <a:avLst/>
        </a:prstGeom>
        <a:gradFill rotWithShape="0">
          <a:gsLst>
            <a:gs pos="0">
              <a:srgbClr val="ED7D31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rgbClr>
            </a:gs>
            <a:gs pos="50000">
              <a:srgbClr val="ED7D31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rgbClr>
            </a:gs>
            <a:gs pos="100000">
              <a:srgbClr val="ED7D31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$2 /trip</a:t>
          </a:r>
        </a:p>
      </dsp:txBody>
      <dsp:txXfrm>
        <a:off x="48357" y="1298488"/>
        <a:ext cx="893885" cy="1093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D6408E4-F60F-4F01-9CE5-A6DDC493F80B}" type="datetimeFigureOut">
              <a:rPr lang="en-CA"/>
              <a:pPr>
                <a:defRPr/>
              </a:pPr>
              <a:t>2019-09-07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327AF9-B52D-4492-8B72-938A06C2BE0D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47331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2478" tIns="46239" rIns="92478" bIns="4623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2478" tIns="46239" rIns="92478" bIns="4623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fld id="{0F46EB4F-B4C3-40B2-B487-54F863FEE914}" type="datetimeFigureOut">
              <a:rPr lang="de-DE"/>
              <a:pPr>
                <a:defRPr/>
              </a:pPr>
              <a:t>07.09.2019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8" tIns="46239" rIns="92478" bIns="46239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95325" y="4387850"/>
            <a:ext cx="5559425" cy="4156075"/>
          </a:xfrm>
          <a:prstGeom prst="rect">
            <a:avLst/>
          </a:prstGeom>
        </p:spPr>
        <p:txBody>
          <a:bodyPr vert="horz" lIns="92478" tIns="46239" rIns="92478" bIns="46239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2478" tIns="46239" rIns="92478" bIns="4623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2478" tIns="46239" rIns="92478" bIns="4623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fld id="{40B7F316-0E59-43C7-8628-18548BB5DB3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382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izenplatzhalt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Foliennummernplatzhalt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32AA5E-AD56-4A5E-8A23-71FD873739F1}" type="slidenum">
              <a:rPr lang="de-DE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90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2662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789877-B8F0-4CC8-807B-C1C34E2C5A90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030742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2458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6AB9AA-B9B6-4D95-B59D-D393D1108B76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54809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2662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789877-B8F0-4CC8-807B-C1C34E2C5A90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14523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2662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789877-B8F0-4CC8-807B-C1C34E2C5A90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44935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 dirty="0"/>
          </a:p>
        </p:txBody>
      </p:sp>
      <p:sp>
        <p:nvSpPr>
          <p:cNvPr id="430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B5559D-EDE4-4B0F-A713-5B26806E18A2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57172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4710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B15120-992C-4054-AED6-AF56CC8E4B9A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021203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950A843B-F9B8-498F-9AA1-82A6728C63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84981CAC-36A8-4C57-854C-1A0D6AA898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D7CF7ED1-BA32-4E16-BC1D-B67E5E9BD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321A4F-C411-47BE-B04C-BF5C1C6C1A22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380065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950A843B-F9B8-498F-9AA1-82A6728C63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84981CAC-36A8-4C57-854C-1A0D6AA898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D7CF7ED1-BA32-4E16-BC1D-B67E5E9BD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321A4F-C411-47BE-B04C-BF5C1C6C1A22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12916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ce réservé des commentaire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55300" name="Espace réservé du numéro de diapositiv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E5ED97-81B1-4CFC-A7BA-4C9C8B141AE8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415463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1E92F-C276-412A-97F0-B21F91A2555C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567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1024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6663B4-E3FC-465E-BCC2-EB331BB53F3D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445215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ce réservé des commentaire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Espace réservé du numéro de diapositiv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549723-2A6B-42A5-8E6F-5EE3E8312D4C}" type="slidenum">
              <a:rPr lang="de-DE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273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ce réservé des commentaire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Espace réservé du numéro de diapositiv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549723-2A6B-42A5-8E6F-5EE3E8312D4C}" type="slidenum">
              <a:rPr lang="de-DE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07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1E92F-C276-412A-97F0-B21F91A2555C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990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ce réservé des commentaire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Espace réservé du numéro de diapositiv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549723-2A6B-42A5-8E6F-5EE3E8312D4C}" type="slidenum">
              <a:rPr lang="de-DE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72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ce réservé des commentaire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Espace réservé du numéro de diapositiv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549723-2A6B-42A5-8E6F-5EE3E8312D4C}" type="slidenum">
              <a:rPr lang="de-DE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72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1843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6067C5-C218-49E4-BDAE-8A142DEB951D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022180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1E92F-C276-412A-97F0-B21F91A2555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112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1E92F-C276-412A-97F0-B21F91A2555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134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52D06417-B13B-4A08-8C50-4D7D4AF0C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135EF747-6E55-4534-92D4-F189EB3FE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C30B8B51-FC40-431B-8084-646E59753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8DA94A-101D-491C-B7C0-27647CB56CDD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190241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2662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789877-B8F0-4CC8-807B-C1C34E2C5A90}" type="slidenum">
              <a:rPr lang="de-DE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4541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Frutiger Neue LT Pro Regular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rutiger LT Std 45 Light" pitchFamily="34" charset="0"/>
              </a:defRPr>
            </a:lvl1pPr>
          </a:lstStyle>
          <a:p>
            <a:pPr>
              <a:defRPr/>
            </a:pPr>
            <a:fld id="{F2BC41FF-42D9-466C-BC6D-79492702994A}" type="datetimeFigureOut">
              <a:rPr lang="de-DE"/>
              <a:pPr>
                <a:defRPr/>
              </a:pPr>
              <a:t>07.09.2019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rutiger LT Std 45 Light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rutiger LT Std 45 Light" pitchFamily="34" charset="0"/>
              </a:defRPr>
            </a:lvl1pPr>
          </a:lstStyle>
          <a:p>
            <a:pPr>
              <a:defRPr/>
            </a:pPr>
            <a:fld id="{E1D9D4C5-F605-4F7D-B3E1-FD2CD27F7EC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6155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5385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7F9F0-8713-4441-8756-51365DA8B0DF}" type="datetimeFigureOut">
              <a:rPr lang="de-DE"/>
              <a:pPr>
                <a:defRPr/>
              </a:pPr>
              <a:t>07.09.2019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843A7-7C7F-4F39-A11A-FB198B167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3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D822C-149E-4594-914D-AEB6A9FD5B24}" type="datetimeFigureOut">
              <a:rPr lang="de-DE"/>
              <a:pPr>
                <a:defRPr/>
              </a:pPr>
              <a:t>07.09.2019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5D026-7A4B-4161-9D9C-27F06F81F3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365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C5B44-9714-4B28-AEAD-9915852BEBC8}" type="datetimeFigureOut">
              <a:rPr lang="de-DE"/>
              <a:pPr>
                <a:defRPr/>
              </a:pPr>
              <a:t>07.09.2019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14AA7-BBF2-4A71-BF81-83E46A02C5D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18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A048F-3484-4673-B641-467637DEEE71}" type="datetimeFigureOut">
              <a:rPr lang="de-DE"/>
              <a:pPr>
                <a:defRPr/>
              </a:pPr>
              <a:t>07.09.2019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82336-6B1D-41B9-B320-9A318A7D497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272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5385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59B30-3C3F-4A8C-8DB8-705BFDB6B515}" type="datetimeFigureOut">
              <a:rPr lang="de-DE"/>
              <a:pPr>
                <a:defRPr/>
              </a:pPr>
              <a:t>07.09.2019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8FF95-3D6C-4802-8F9F-772BA83C519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99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5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4E4C8-2E44-417B-B5F2-6D88E1BE6172}" type="datetimeFigureOut">
              <a:rPr lang="de-DE"/>
              <a:pPr>
                <a:defRPr/>
              </a:pPr>
              <a:t>07.09.2019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95343-464F-4480-AC97-26D7F1343CF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763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5385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7CFCD-5FB4-414F-AAB7-242F814E0DC0}" type="datetimeFigureOut">
              <a:rPr lang="de-DE"/>
              <a:pPr>
                <a:defRPr/>
              </a:pPr>
              <a:t>07.09.2019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B9146-32DB-4070-A548-7A7B91237B4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02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95AC8-5354-46FD-ACD7-71788C9D6CC4}" type="datetimeFigureOut">
              <a:rPr lang="de-DE"/>
              <a:pPr>
                <a:defRPr/>
              </a:pPr>
              <a:t>07.09.2019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62306-13D8-4AC5-8F9F-9CD8AC2535C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6084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23E85-805F-466C-AC0B-10074537D702}" type="datetimeFigureOut">
              <a:rPr lang="de-DE"/>
              <a:pPr>
                <a:defRPr/>
              </a:pPr>
              <a:t>07.09.2019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93FA-A69E-40D6-9AF1-86FB4ABF522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049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A0A2-3C99-4006-A34A-94AC5F9D1B2C}" type="datetimeFigureOut">
              <a:rPr lang="de-DE"/>
              <a:pPr>
                <a:defRPr/>
              </a:pPr>
              <a:t>07.09.2019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54FBE-E39D-49CF-8512-7726C0C0FE9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78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platzhalt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340A5B-0887-4E76-BC24-5FAD8FC4351C}" type="datetimeFigureOut">
              <a:rPr lang="de-DE"/>
              <a:pPr>
                <a:defRPr/>
              </a:pPr>
              <a:t>07.09.2019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036D90-BE2D-4EA7-9CC3-8F9228C56C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Frutiger LT Std 45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LT Std 45 Ligh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LT Std 45 Ligh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LT Std 45 Ligh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LT Std 45 Light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LT Std 45 Light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LT Std 45 Light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LT Std 45 Light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LT Std 45 Ligh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Frutiger LT Std 45 Light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Frutiger LT Std 45 Light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utiger LT Std 45 Light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Frutiger LT Std 45 Light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Frutiger LT Std 45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2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9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5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26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68.jpeg"/><Relationship Id="rId10" Type="http://schemas.openxmlformats.org/officeDocument/2006/relationships/diagramData" Target="../diagrams/data2.xml"/><Relationship Id="rId4" Type="http://schemas.openxmlformats.org/officeDocument/2006/relationships/image" Target="../media/image26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4.png"/><Relationship Id="rId21" Type="http://schemas.openxmlformats.org/officeDocument/2006/relationships/image" Target="../media/image22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eg"/><Relationship Id="rId20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5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5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3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a bicycle on a city street&#10;&#10;Description automatically generated">
            <a:extLst>
              <a:ext uri="{FF2B5EF4-FFF2-40B4-BE49-F238E27FC236}">
                <a16:creationId xmlns:a16="http://schemas.microsoft.com/office/drawing/2014/main" id="{B5D9F93B-1DC0-437E-B73B-504C55FA2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1309688"/>
            <a:ext cx="9113932" cy="607975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0"/>
            <a:ext cx="9144000" cy="1309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3" name="Parallelogramm 12"/>
          <p:cNvSpPr/>
          <p:nvPr/>
        </p:nvSpPr>
        <p:spPr>
          <a:xfrm>
            <a:off x="-468313" y="366713"/>
            <a:ext cx="6840513" cy="1522412"/>
          </a:xfrm>
          <a:prstGeom prst="parallelogram">
            <a:avLst>
              <a:gd name="adj" fmla="val 29571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000" b="1" dirty="0">
              <a:solidFill>
                <a:schemeClr val="bg1"/>
              </a:solidFill>
              <a:latin typeface="Frutiger LT Std 45 Light" pitchFamily="34" charset="0"/>
            </a:endParaRPr>
          </a:p>
        </p:txBody>
      </p:sp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81033"/>
            <a:ext cx="2202936" cy="58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Tartu linn - Heade mÃµtete linn">
            <a:extLst>
              <a:ext uri="{FF2B5EF4-FFF2-40B4-BE49-F238E27FC236}">
                <a16:creationId xmlns:a16="http://schemas.microsoft.com/office/drawing/2014/main" id="{66A3B8B9-12AC-4648-9CC0-5F1416B13B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F3FE14-F5A4-4E59-8171-F8B003E19CF0}"/>
              </a:ext>
            </a:extLst>
          </p:cNvPr>
          <p:cNvSpPr txBox="1"/>
          <p:nvPr/>
        </p:nvSpPr>
        <p:spPr>
          <a:xfrm>
            <a:off x="347376" y="188640"/>
            <a:ext cx="58808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r>
              <a:rPr lang="en-US" sz="2800" b="1" dirty="0">
                <a:solidFill>
                  <a:srgbClr val="000000"/>
                </a:solidFill>
              </a:rPr>
              <a:t>Electric-Assist Active Transportation </a:t>
            </a:r>
            <a:r>
              <a:rPr lang="en-US" sz="2400" b="1" dirty="0">
                <a:solidFill>
                  <a:srgbClr val="000000"/>
                </a:solidFill>
              </a:rPr>
              <a:t>Valuation of Citrix Cycle Bike Share Program</a:t>
            </a:r>
            <a:endParaRPr lang="en-CA" sz="2400" dirty="0">
              <a:solidFill>
                <a:srgbClr val="000000"/>
              </a:solidFill>
            </a:endParaRPr>
          </a:p>
        </p:txBody>
      </p:sp>
      <p:sp>
        <p:nvSpPr>
          <p:cNvPr id="12" name="Parallelogramm 12">
            <a:extLst>
              <a:ext uri="{FF2B5EF4-FFF2-40B4-BE49-F238E27FC236}">
                <a16:creationId xmlns:a16="http://schemas.microsoft.com/office/drawing/2014/main" id="{F6F7CC20-7A4D-4E17-9BD3-3273FBF671ED}"/>
              </a:ext>
            </a:extLst>
          </p:cNvPr>
          <p:cNvSpPr/>
          <p:nvPr/>
        </p:nvSpPr>
        <p:spPr>
          <a:xfrm>
            <a:off x="5338624" y="6053991"/>
            <a:ext cx="4908690" cy="830997"/>
          </a:xfrm>
          <a:prstGeom prst="parallelogram">
            <a:avLst>
              <a:gd name="adj" fmla="val 2957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feld 10">
            <a:extLst>
              <a:ext uri="{FF2B5EF4-FFF2-40B4-BE49-F238E27FC236}">
                <a16:creationId xmlns:a16="http://schemas.microsoft.com/office/drawing/2014/main" id="{4C10697F-83F1-443E-9875-B9E3377F2B61}"/>
              </a:ext>
            </a:extLst>
          </p:cNvPr>
          <p:cNvSpPr txBox="1"/>
          <p:nvPr/>
        </p:nvSpPr>
        <p:spPr>
          <a:xfrm>
            <a:off x="5843588" y="6075788"/>
            <a:ext cx="33004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FFFFFF"/>
                </a:solidFill>
                <a:latin typeface="+mj-lt"/>
              </a:rPr>
              <a:t>Gabriel Patry-Desjardins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FFFFFF"/>
                </a:solidFill>
                <a:latin typeface="+mj-lt"/>
              </a:rPr>
              <a:t>Gabriel@Bewegen.com</a:t>
            </a:r>
            <a:endParaRPr lang="de-DE" sz="2400" b="1" i="1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m 8"/>
          <p:cNvSpPr/>
          <p:nvPr/>
        </p:nvSpPr>
        <p:spPr>
          <a:xfrm>
            <a:off x="4283968" y="836712"/>
            <a:ext cx="6552728" cy="6021288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b="17451"/>
          <a:stretch/>
        </p:blipFill>
        <p:spPr>
          <a:xfrm>
            <a:off x="5028498" y="865257"/>
            <a:ext cx="5861886" cy="3462129"/>
          </a:xfrm>
          <a:prstGeom prst="parallelogram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0" y="0"/>
            <a:ext cx="9144000" cy="87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14" y="237978"/>
            <a:ext cx="366982" cy="4680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0627" r="-31285" b="17671"/>
          <a:stretch/>
        </p:blipFill>
        <p:spPr>
          <a:xfrm>
            <a:off x="4417808" y="4327386"/>
            <a:ext cx="7427000" cy="2534826"/>
          </a:xfrm>
          <a:prstGeom prst="parallelogram">
            <a:avLst/>
          </a:prstGeom>
        </p:spPr>
      </p:pic>
      <p:sp>
        <p:nvSpPr>
          <p:cNvPr id="15" name="Parallelogramm 12">
            <a:extLst>
              <a:ext uri="{FF2B5EF4-FFF2-40B4-BE49-F238E27FC236}">
                <a16:creationId xmlns:a16="http://schemas.microsoft.com/office/drawing/2014/main" id="{62C036AE-6DDD-460F-8F0F-5C7E7B19F4BE}"/>
              </a:ext>
            </a:extLst>
          </p:cNvPr>
          <p:cNvSpPr/>
          <p:nvPr/>
        </p:nvSpPr>
        <p:spPr>
          <a:xfrm>
            <a:off x="468312" y="595313"/>
            <a:ext cx="3095575" cy="385416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Testing and Performance</a:t>
            </a:r>
          </a:p>
        </p:txBody>
      </p:sp>
      <p:sp>
        <p:nvSpPr>
          <p:cNvPr id="16" name="Textfeld 8">
            <a:extLst>
              <a:ext uri="{FF2B5EF4-FFF2-40B4-BE49-F238E27FC236}">
                <a16:creationId xmlns:a16="http://schemas.microsoft.com/office/drawing/2014/main" id="{7AAF7876-D97D-44DF-AC81-C8026C792588}"/>
              </a:ext>
            </a:extLst>
          </p:cNvPr>
          <p:cNvSpPr txBox="1"/>
          <p:nvPr/>
        </p:nvSpPr>
        <p:spPr>
          <a:xfrm>
            <a:off x="323528" y="1052736"/>
            <a:ext cx="4704970" cy="369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lnSpc>
                <a:spcPct val="200000"/>
              </a:lnSpc>
              <a:buBlip>
                <a:blip r:embed="rId5"/>
              </a:buBlip>
            </a:pPr>
            <a:r>
              <a:rPr lang="en-US" sz="2000" dirty="0">
                <a:latin typeface="+mj-lt"/>
              </a:rPr>
              <a:t> </a:t>
            </a:r>
            <a:r>
              <a:rPr lang="en-US" sz="2200" dirty="0">
                <a:latin typeface="+mj-lt"/>
              </a:rPr>
              <a:t>Secure and theft proof</a:t>
            </a:r>
          </a:p>
          <a:p>
            <a:pPr marL="85725" indent="-85725">
              <a:lnSpc>
                <a:spcPct val="200000"/>
              </a:lnSpc>
              <a:buBlip>
                <a:blip r:embed="rId5"/>
              </a:buBlip>
            </a:pPr>
            <a:r>
              <a:rPr lang="en-US" sz="2200" dirty="0">
                <a:latin typeface="+mj-lt"/>
              </a:rPr>
              <a:t> Simple and intuitive locking mechanism</a:t>
            </a:r>
          </a:p>
          <a:p>
            <a:pPr marL="85725" indent="-85725">
              <a:lnSpc>
                <a:spcPct val="200000"/>
              </a:lnSpc>
              <a:buBlip>
                <a:blip r:embed="rId5"/>
              </a:buBlip>
            </a:pPr>
            <a:r>
              <a:rPr lang="en-US" sz="2200" dirty="0"/>
              <a:t> Extensive theft and vandalism testing</a:t>
            </a:r>
          </a:p>
          <a:p>
            <a:pPr marL="85725" indent="-85725">
              <a:lnSpc>
                <a:spcPct val="200000"/>
              </a:lnSpc>
              <a:buBlip>
                <a:blip r:embed="rId5"/>
              </a:buBlip>
            </a:pPr>
            <a:r>
              <a:rPr lang="en-US" sz="2200" dirty="0"/>
              <a:t> High quality manufacturing</a:t>
            </a:r>
          </a:p>
          <a:p>
            <a:pPr>
              <a:lnSpc>
                <a:spcPts val="1600"/>
              </a:lnSpc>
            </a:pPr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1052C7-DAAA-428C-B647-63944496FED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4" y="4778876"/>
            <a:ext cx="4016204" cy="1314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951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road, riding&#10;&#10;Description automatically generated">
            <a:extLst>
              <a:ext uri="{FF2B5EF4-FFF2-40B4-BE49-F238E27FC236}">
                <a16:creationId xmlns:a16="http://schemas.microsoft.com/office/drawing/2014/main" id="{1C53BAD7-ED35-4AA0-B1BC-EA29B9133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78" y="271796"/>
            <a:ext cx="9216777" cy="6721959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-15875" y="-22225"/>
            <a:ext cx="9144000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</a:endParaRPr>
          </a:p>
        </p:txBody>
      </p:sp>
      <p:pic>
        <p:nvPicPr>
          <p:cNvPr id="25605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arallelogramm 12"/>
          <p:cNvSpPr/>
          <p:nvPr/>
        </p:nvSpPr>
        <p:spPr>
          <a:xfrm>
            <a:off x="468312" y="595313"/>
            <a:ext cx="2951559" cy="385415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New Cargo Bike Product</a:t>
            </a:r>
          </a:p>
        </p:txBody>
      </p:sp>
    </p:spTree>
    <p:extLst>
      <p:ext uri="{BB962C8B-B14F-4D97-AF65-F5344CB8AC3E}">
        <p14:creationId xmlns:p14="http://schemas.microsoft.com/office/powerpoint/2010/main" val="2060746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riding a motorcycle down a dirt road&#10;&#10;Description automatically generated">
            <a:extLst>
              <a:ext uri="{FF2B5EF4-FFF2-40B4-BE49-F238E27FC236}">
                <a16:creationId xmlns:a16="http://schemas.microsoft.com/office/drawing/2014/main" id="{C88971B7-3D11-4B33-BCDE-9AE4333DE9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140" y="825344"/>
            <a:ext cx="9164139" cy="687310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-15875" y="-22225"/>
            <a:ext cx="9144000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</a:endParaRPr>
          </a:p>
        </p:txBody>
      </p:sp>
      <p:pic>
        <p:nvPicPr>
          <p:cNvPr id="25605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arallelogramm 12"/>
          <p:cNvSpPr/>
          <p:nvPr/>
        </p:nvSpPr>
        <p:spPr>
          <a:xfrm>
            <a:off x="468313" y="595313"/>
            <a:ext cx="2540000" cy="385762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The Bewegen Trike</a:t>
            </a:r>
          </a:p>
        </p:txBody>
      </p:sp>
      <p:pic>
        <p:nvPicPr>
          <p:cNvPr id="12" name="Picture 11" descr="A close up of a motorcycle&#10;&#10;Description automatically generated">
            <a:extLst>
              <a:ext uri="{FF2B5EF4-FFF2-40B4-BE49-F238E27FC236}">
                <a16:creationId xmlns:a16="http://schemas.microsoft.com/office/drawing/2014/main" id="{DE3870C4-7A4B-40CE-B5AC-BD38FD5F8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40" y="5050246"/>
            <a:ext cx="2635590" cy="2037391"/>
          </a:xfrm>
          <a:prstGeom prst="rect">
            <a:avLst/>
          </a:prstGeom>
        </p:spPr>
      </p:pic>
      <p:pic>
        <p:nvPicPr>
          <p:cNvPr id="15" name="Bild 1" descr="13_verigelung_punkt.png">
            <a:extLst>
              <a:ext uri="{FF2B5EF4-FFF2-40B4-BE49-F238E27FC236}">
                <a16:creationId xmlns:a16="http://schemas.microsoft.com/office/drawing/2014/main" id="{C8AB0BC5-75A4-4791-82AA-47F1C38BE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4926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ild 1" descr="13_verigelung_punkt.png">
            <a:extLst>
              <a:ext uri="{FF2B5EF4-FFF2-40B4-BE49-F238E27FC236}">
                <a16:creationId xmlns:a16="http://schemas.microsoft.com/office/drawing/2014/main" id="{DDDB4101-7930-4D01-AB34-01D8645FD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93771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 1" descr="13_verigelung_punkt.png">
            <a:extLst>
              <a:ext uri="{FF2B5EF4-FFF2-40B4-BE49-F238E27FC236}">
                <a16:creationId xmlns:a16="http://schemas.microsoft.com/office/drawing/2014/main" id="{F5E79F6E-9683-4703-9A98-ED6FB8FFC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76345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13">
            <a:extLst>
              <a:ext uri="{FF2B5EF4-FFF2-40B4-BE49-F238E27FC236}">
                <a16:creationId xmlns:a16="http://schemas.microsoft.com/office/drawing/2014/main" id="{29B6DD9C-E285-4C5F-B8B8-9618436F4CF6}"/>
              </a:ext>
            </a:extLst>
          </p:cNvPr>
          <p:cNvSpPr/>
          <p:nvPr/>
        </p:nvSpPr>
        <p:spPr>
          <a:xfrm>
            <a:off x="972326" y="1912581"/>
            <a:ext cx="4500686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Designed to Maximize Balance &amp; Control</a:t>
            </a:r>
          </a:p>
        </p:txBody>
      </p:sp>
      <p:sp>
        <p:nvSpPr>
          <p:cNvPr id="19" name="Rechteck 13">
            <a:extLst>
              <a:ext uri="{FF2B5EF4-FFF2-40B4-BE49-F238E27FC236}">
                <a16:creationId xmlns:a16="http://schemas.microsoft.com/office/drawing/2014/main" id="{BD04D827-4CBB-47CF-82F5-3CAF48B574FF}"/>
              </a:ext>
            </a:extLst>
          </p:cNvPr>
          <p:cNvSpPr/>
          <p:nvPr/>
        </p:nvSpPr>
        <p:spPr>
          <a:xfrm>
            <a:off x="972326" y="2459314"/>
            <a:ext cx="4500686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Charging Compatible With Bewegen Stations</a:t>
            </a:r>
          </a:p>
        </p:txBody>
      </p:sp>
      <p:sp>
        <p:nvSpPr>
          <p:cNvPr id="20" name="Rechteck 13">
            <a:extLst>
              <a:ext uri="{FF2B5EF4-FFF2-40B4-BE49-F238E27FC236}">
                <a16:creationId xmlns:a16="http://schemas.microsoft.com/office/drawing/2014/main" id="{6924C37F-38AA-4A68-953B-22E308AA4D85}"/>
              </a:ext>
            </a:extLst>
          </p:cNvPr>
          <p:cNvSpPr/>
          <p:nvPr/>
        </p:nvSpPr>
        <p:spPr>
          <a:xfrm>
            <a:off x="958938" y="1336411"/>
            <a:ext cx="4981213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Modular Cargo Addition Can Hold Up to 200 lbs. </a:t>
            </a:r>
          </a:p>
        </p:txBody>
      </p:sp>
      <p:pic>
        <p:nvPicPr>
          <p:cNvPr id="22" name="Picture 21" descr="A picture containing wall, transport, bicycle, indoor&#10;&#10;Description automatically generated">
            <a:extLst>
              <a:ext uri="{FF2B5EF4-FFF2-40B4-BE49-F238E27FC236}">
                <a16:creationId xmlns:a16="http://schemas.microsoft.com/office/drawing/2014/main" id="{E61D250E-8603-4912-AB83-3D8371EF88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713" y="6072634"/>
            <a:ext cx="1344718" cy="1039508"/>
          </a:xfrm>
          <a:prstGeom prst="rect">
            <a:avLst/>
          </a:prstGeom>
        </p:spPr>
      </p:pic>
      <p:pic>
        <p:nvPicPr>
          <p:cNvPr id="24" name="Picture 23" descr="A picture containing bicycle, transport, wall, motorcycle&#10;&#10;Description automatically generated">
            <a:extLst>
              <a:ext uri="{FF2B5EF4-FFF2-40B4-BE49-F238E27FC236}">
                <a16:creationId xmlns:a16="http://schemas.microsoft.com/office/drawing/2014/main" id="{F850F963-9450-4D2B-81E3-31BDB748F0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713" y="5045864"/>
            <a:ext cx="1344718" cy="103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24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>
            <a:fillRect/>
          </a:stretch>
        </p:blipFill>
        <p:spPr bwMode="auto">
          <a:xfrm>
            <a:off x="-9525" y="819150"/>
            <a:ext cx="9190038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eck 8"/>
          <p:cNvSpPr/>
          <p:nvPr/>
        </p:nvSpPr>
        <p:spPr>
          <a:xfrm>
            <a:off x="-107950" y="-146050"/>
            <a:ext cx="9251950" cy="96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355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163513"/>
            <a:ext cx="3714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arallelogramm 12"/>
          <p:cNvSpPr/>
          <p:nvPr/>
        </p:nvSpPr>
        <p:spPr>
          <a:xfrm>
            <a:off x="184150" y="549275"/>
            <a:ext cx="5986463" cy="914400"/>
          </a:xfrm>
          <a:prstGeom prst="parallelogram">
            <a:avLst>
              <a:gd name="adj" fmla="val 2957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500" b="1" dirty="0">
              <a:solidFill>
                <a:schemeClr val="bg1"/>
              </a:solidFill>
              <a:latin typeface="Frutiger LT Std 45 Light" pitchFamily="34" charset="0"/>
            </a:endParaRPr>
          </a:p>
        </p:txBody>
      </p:sp>
      <p:sp>
        <p:nvSpPr>
          <p:cNvPr id="23" name="Textfeld 4"/>
          <p:cNvSpPr txBox="1"/>
          <p:nvPr/>
        </p:nvSpPr>
        <p:spPr>
          <a:xfrm>
            <a:off x="1404938" y="812800"/>
            <a:ext cx="3546475" cy="387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i="1" dirty="0">
                <a:solidFill>
                  <a:srgbClr val="FFFFFF"/>
                </a:solidFill>
                <a:latin typeface="+mj-lt"/>
              </a:rPr>
              <a:t>FLEXIBLE EQUIPMENT OPTIONS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39738" y="1273175"/>
            <a:ext cx="5256212" cy="387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200" b="1" i="1" dirty="0">
                <a:solidFill>
                  <a:schemeClr val="accent2"/>
                </a:solidFill>
                <a:latin typeface="+mj-lt"/>
              </a:rPr>
              <a:t>Bike Sharing Station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39738" y="1620838"/>
            <a:ext cx="32400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atin typeface="+mj-lt"/>
              </a:rPr>
              <a:t>PORTABLE, ADAPTABLE, FLEXIBLE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atin typeface="+mj-lt"/>
              </a:rPr>
              <a:t>Requires no major construction work</a:t>
            </a:r>
            <a:endParaRPr lang="de-DE" sz="1400" i="1" dirty="0">
              <a:latin typeface="+mj-lt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5875" y="-22225"/>
            <a:ext cx="9144000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</a:endParaRPr>
          </a:p>
        </p:txBody>
      </p:sp>
      <p:pic>
        <p:nvPicPr>
          <p:cNvPr id="2560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arallelogramm 12"/>
          <p:cNvSpPr/>
          <p:nvPr/>
        </p:nvSpPr>
        <p:spPr>
          <a:xfrm>
            <a:off x="468313" y="595313"/>
            <a:ext cx="2540000" cy="385762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The Bewegen System</a:t>
            </a: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36888"/>
            <a:ext cx="5287963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13"/>
          <p:cNvSpPr/>
          <p:nvPr/>
        </p:nvSpPr>
        <p:spPr>
          <a:xfrm>
            <a:off x="6837363" y="1295400"/>
            <a:ext cx="2408237" cy="9144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Smart Rail Technology 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</a:rPr>
              <a:t>Allows easy assembly and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</a:rPr>
              <a:t>and infinite configurations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</a:rPr>
              <a:t>to suit any location</a:t>
            </a:r>
          </a:p>
        </p:txBody>
      </p:sp>
      <p:pic>
        <p:nvPicPr>
          <p:cNvPr id="25609" name="Bild 1" descr="13_verigelung_punk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29540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Imag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2492375"/>
            <a:ext cx="382746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Imag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638675"/>
            <a:ext cx="38290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-15875" y="-22225"/>
            <a:ext cx="9144000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</a:endParaRPr>
          </a:p>
        </p:txBody>
      </p:sp>
      <p:pic>
        <p:nvPicPr>
          <p:cNvPr id="2560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arallelogramm 12"/>
          <p:cNvSpPr/>
          <p:nvPr/>
        </p:nvSpPr>
        <p:spPr>
          <a:xfrm>
            <a:off x="468313" y="595313"/>
            <a:ext cx="2540000" cy="385762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The Bewegen System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01C929-FB4E-4181-9885-F7BC61F6AB56}"/>
              </a:ext>
            </a:extLst>
          </p:cNvPr>
          <p:cNvSpPr/>
          <p:nvPr/>
        </p:nvSpPr>
        <p:spPr>
          <a:xfrm>
            <a:off x="468313" y="1195957"/>
            <a:ext cx="3899850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i="1" dirty="0">
                <a:solidFill>
                  <a:schemeClr val="accent2"/>
                </a:solidFill>
              </a:rPr>
              <a:t>Variety of Bike Sharing Station Options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9C1B72-3120-4F23-85D8-9C233FA2BD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9" t="1378" b="3473"/>
          <a:stretch/>
        </p:blipFill>
        <p:spPr>
          <a:xfrm>
            <a:off x="7284245" y="1677042"/>
            <a:ext cx="1189830" cy="1960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17E57C-F4DB-48E5-B1D6-9A426414D8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9"/>
          <a:stretch/>
        </p:blipFill>
        <p:spPr>
          <a:xfrm>
            <a:off x="107504" y="1917062"/>
            <a:ext cx="4220519" cy="1912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4141D8-DA80-4194-8067-EC7C358867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4"/>
          <a:stretch/>
        </p:blipFill>
        <p:spPr>
          <a:xfrm>
            <a:off x="3851921" y="2564904"/>
            <a:ext cx="2952328" cy="1176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425798-8B0F-4CB6-B756-68807E25F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9"/>
          <a:stretch/>
        </p:blipFill>
        <p:spPr>
          <a:xfrm>
            <a:off x="468313" y="4586616"/>
            <a:ext cx="3995936" cy="19165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B9B347-A99E-4B81-856E-B6514CA6AC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8"/>
          <a:stretch/>
        </p:blipFill>
        <p:spPr>
          <a:xfrm>
            <a:off x="4228939" y="4481319"/>
            <a:ext cx="4428492" cy="21385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139C2B-DC0E-4B0D-949B-B3F1AA97BA5D}"/>
              </a:ext>
            </a:extLst>
          </p:cNvPr>
          <p:cNvSpPr/>
          <p:nvPr/>
        </p:nvSpPr>
        <p:spPr>
          <a:xfrm>
            <a:off x="564399" y="4102663"/>
            <a:ext cx="4265591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i="1" dirty="0">
                <a:solidFill>
                  <a:schemeClr val="accent2"/>
                </a:solidFill>
              </a:rPr>
              <a:t>Geofencing and Virtual Station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769442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0"/>
            <a:ext cx="9144000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051925" y="2728913"/>
            <a:ext cx="1841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776D63"/>
              </a:solidFill>
              <a:latin typeface="+mj-lt"/>
            </a:endParaRPr>
          </a:p>
        </p:txBody>
      </p:sp>
      <p:pic>
        <p:nvPicPr>
          <p:cNvPr id="4198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62"/>
          <a:stretch/>
        </p:blipFill>
        <p:spPr bwMode="auto">
          <a:xfrm>
            <a:off x="3157538" y="871538"/>
            <a:ext cx="5986462" cy="298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arallelogramm 12"/>
          <p:cNvSpPr/>
          <p:nvPr/>
        </p:nvSpPr>
        <p:spPr>
          <a:xfrm>
            <a:off x="468313" y="595312"/>
            <a:ext cx="5216702" cy="441325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The Bewegen Bike Share Operating Platform</a:t>
            </a:r>
          </a:p>
        </p:txBody>
      </p:sp>
      <p:sp>
        <p:nvSpPr>
          <p:cNvPr id="20" name="Textfeld 8"/>
          <p:cNvSpPr txBox="1"/>
          <p:nvPr/>
        </p:nvSpPr>
        <p:spPr>
          <a:xfrm>
            <a:off x="159543" y="2587909"/>
            <a:ext cx="315753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indent="-85725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en-US" dirty="0">
                <a:latin typeface="+mj-lt"/>
              </a:rPr>
              <a:t> Award-winning IT solution</a:t>
            </a:r>
          </a:p>
          <a:p>
            <a:pPr marL="85725" indent="-85725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endParaRPr lang="en-US" dirty="0">
              <a:latin typeface="+mj-lt"/>
            </a:endParaRPr>
          </a:p>
          <a:p>
            <a:pPr marL="85725" indent="-85725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en-US" dirty="0">
                <a:latin typeface="+mj-lt"/>
              </a:rPr>
              <a:t> Strong and solid platform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  <a:p>
            <a:pPr marL="85725" indent="-85725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en-US" b="1" dirty="0">
                <a:latin typeface="+mj-lt"/>
              </a:rPr>
              <a:t> Advanced GPS capabilities</a:t>
            </a:r>
          </a:p>
          <a:p>
            <a:pPr marL="542925" lvl="1" indent="-85725" eaLnBrk="1" fontAlgn="auto" hangingPunct="1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US" b="1" dirty="0">
                <a:latin typeface="+mj-lt"/>
              </a:rPr>
              <a:t>GEO/Personalized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  <a:p>
            <a:pPr marL="85725" indent="-85725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en-CA" dirty="0">
                <a:latin typeface="+mj-lt"/>
              </a:rPr>
              <a:t> Highly reliable: 95.56% of uptime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latin typeface="+mj-lt"/>
            </a:endParaRPr>
          </a:p>
          <a:p>
            <a:pPr marL="85725" indent="-85725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en-CA" dirty="0">
                <a:latin typeface="+mj-lt"/>
              </a:rPr>
              <a:t>Automated reports:</a:t>
            </a:r>
          </a:p>
          <a:p>
            <a:pPr marL="542925" lvl="1" indent="-85725" eaLnBrk="1" fontAlgn="auto" hangingPunct="1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CA" dirty="0">
                <a:latin typeface="+mj-lt"/>
              </a:rPr>
              <a:t>Performance</a:t>
            </a:r>
          </a:p>
          <a:p>
            <a:pPr marL="542925" lvl="1" indent="-85725" eaLnBrk="1" fontAlgn="auto" hangingPunct="1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CA" dirty="0">
                <a:latin typeface="+mj-lt"/>
              </a:rPr>
              <a:t>Demographics</a:t>
            </a:r>
          </a:p>
          <a:p>
            <a:pPr marL="542925" lvl="1" indent="-85725" eaLnBrk="1" fontAlgn="auto" hangingPunct="1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CA" dirty="0">
                <a:latin typeface="+mj-lt"/>
              </a:rPr>
              <a:t>Technical</a:t>
            </a:r>
          </a:p>
          <a:p>
            <a:pPr marL="542925" lvl="1" indent="-85725" eaLnBrk="1" fontAlgn="auto" hangingPunct="1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CA" dirty="0">
                <a:latin typeface="+mj-lt"/>
              </a:rPr>
              <a:t>More!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983F1-B2F5-4FF5-9A53-16E9ED58CF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538"/>
            <a:ext cx="2687020" cy="1716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A12312-36DA-42A5-895C-47EF285763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64" y="4534905"/>
            <a:ext cx="2739536" cy="17553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1D4E4B-58C2-4172-8A03-D413062AF7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99" y="4534905"/>
            <a:ext cx="2719650" cy="17548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9">
            <a:extLst>
              <a:ext uri="{FF2B5EF4-FFF2-40B4-BE49-F238E27FC236}">
                <a16:creationId xmlns:a16="http://schemas.microsoft.com/office/drawing/2014/main" id="{63C67085-C285-4047-AD53-11EDF8A03BC9}"/>
              </a:ext>
            </a:extLst>
          </p:cNvPr>
          <p:cNvSpPr/>
          <p:nvPr/>
        </p:nvSpPr>
        <p:spPr>
          <a:xfrm>
            <a:off x="0" y="0"/>
            <a:ext cx="9144000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Parallelogramm 12">
            <a:extLst>
              <a:ext uri="{FF2B5EF4-FFF2-40B4-BE49-F238E27FC236}">
                <a16:creationId xmlns:a16="http://schemas.microsoft.com/office/drawing/2014/main" id="{A2DE8573-8F21-4710-968D-DAEB1E416D9B}"/>
              </a:ext>
            </a:extLst>
          </p:cNvPr>
          <p:cNvSpPr/>
          <p:nvPr/>
        </p:nvSpPr>
        <p:spPr>
          <a:xfrm>
            <a:off x="468313" y="595312"/>
            <a:ext cx="3239591" cy="441325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The Bewegen Mobile App</a:t>
            </a:r>
          </a:p>
        </p:txBody>
      </p:sp>
      <p:sp>
        <p:nvSpPr>
          <p:cNvPr id="5" name="Textfeld 8">
            <a:extLst>
              <a:ext uri="{FF2B5EF4-FFF2-40B4-BE49-F238E27FC236}">
                <a16:creationId xmlns:a16="http://schemas.microsoft.com/office/drawing/2014/main" id="{5C1F5BCF-5969-4EAD-8BA5-8527BD1CBF88}"/>
              </a:ext>
            </a:extLst>
          </p:cNvPr>
          <p:cNvSpPr txBox="1"/>
          <p:nvPr/>
        </p:nvSpPr>
        <p:spPr>
          <a:xfrm>
            <a:off x="323528" y="2701598"/>
            <a:ext cx="3780160" cy="3391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sz="2000" dirty="0">
                <a:latin typeface="+mj-lt"/>
              </a:rPr>
              <a:t> Live system map</a:t>
            </a:r>
          </a:p>
          <a:p>
            <a:pPr marL="542925" lvl="1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dirty="0">
                <a:latin typeface="+mj-lt"/>
              </a:rPr>
              <a:t>Available bicycles</a:t>
            </a:r>
          </a:p>
          <a:p>
            <a:pPr marL="542925" lvl="1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dirty="0">
                <a:latin typeface="+mj-lt"/>
              </a:rPr>
              <a:t> Station capacity</a:t>
            </a: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sz="2000" dirty="0"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j-lt"/>
            </a:endParaRP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sz="2000" dirty="0">
                <a:latin typeface="+mj-lt"/>
              </a:rPr>
              <a:t> Register and renew membership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j-lt"/>
            </a:endParaRP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sz="2000" dirty="0">
                <a:latin typeface="+mj-lt"/>
              </a:rPr>
              <a:t> Retrieve user’s routes data</a:t>
            </a: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sz="2000" dirty="0"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j-lt"/>
            </a:endParaRP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sz="2000" dirty="0">
                <a:latin typeface="+mj-lt"/>
              </a:rPr>
              <a:t> Modify personal settings</a:t>
            </a: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sz="2000" b="1" dirty="0">
              <a:latin typeface="+mj-lt"/>
            </a:endParaRP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sz="2000" b="1" dirty="0">
              <a:latin typeface="+mj-lt"/>
            </a:endParaRP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sz="2000" dirty="0">
                <a:latin typeface="+mj-lt"/>
              </a:rPr>
              <a:t> Communicate with Customer Service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E98D982F-7D20-45F3-889D-3699E4B9F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3D3BA3-4552-4A6D-8952-31BE9A961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4427984" cy="2597058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1141897A-8168-4462-84BD-D0A1208E7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63"/>
          <a:stretch/>
        </p:blipFill>
        <p:spPr bwMode="auto">
          <a:xfrm>
            <a:off x="3921033" y="4133646"/>
            <a:ext cx="5222967" cy="261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70D1AD-5AEA-407B-80B9-EE15D2AB99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538"/>
            <a:ext cx="2687020" cy="171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48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0"/>
            <a:ext cx="9144000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051925" y="2728913"/>
            <a:ext cx="1841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776D63"/>
              </a:solidFill>
              <a:latin typeface="+mj-lt"/>
            </a:endParaRPr>
          </a:p>
        </p:txBody>
      </p:sp>
      <p:pic>
        <p:nvPicPr>
          <p:cNvPr id="4608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8"/>
          <p:cNvSpPr txBox="1"/>
          <p:nvPr/>
        </p:nvSpPr>
        <p:spPr>
          <a:xfrm>
            <a:off x="251520" y="2579688"/>
            <a:ext cx="3563938" cy="2965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000" dirty="0">
                <a:latin typeface="+mj-lt"/>
              </a:rPr>
              <a:t> ANY pricing structure</a:t>
            </a: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endParaRPr lang="en-US" sz="2000" dirty="0"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j-lt"/>
            </a:endParaRP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000" dirty="0">
                <a:latin typeface="+mj-lt"/>
              </a:rPr>
              <a:t> ANY membership structure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j-lt"/>
            </a:endParaRP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000" dirty="0">
                <a:latin typeface="+mj-lt"/>
              </a:rPr>
              <a:t> Convenient Pay Per Ride option</a:t>
            </a: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endParaRPr lang="en-US" sz="2000" dirty="0"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j-lt"/>
            </a:endParaRP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000" dirty="0">
                <a:latin typeface="+mj-lt"/>
              </a:rPr>
              <a:t> Option for specialized rates</a:t>
            </a: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endParaRPr lang="en-US" sz="2000" b="1" dirty="0">
              <a:latin typeface="+mj-lt"/>
            </a:endParaRP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endParaRPr lang="en-US" sz="2000" b="1" dirty="0">
              <a:latin typeface="+mj-lt"/>
            </a:endParaRP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000" dirty="0">
                <a:latin typeface="+mj-lt"/>
              </a:rPr>
              <a:t> Different structures possible for each municipality</a:t>
            </a:r>
          </a:p>
        </p:txBody>
      </p:sp>
      <p:graphicFrame>
        <p:nvGraphicFramePr>
          <p:cNvPr id="18" name="Diagram 17"/>
          <p:cNvGraphicFramePr/>
          <p:nvPr/>
        </p:nvGraphicFramePr>
        <p:xfrm>
          <a:off x="4013870" y="1139176"/>
          <a:ext cx="3960254" cy="2464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950446365"/>
              </p:ext>
            </p:extLst>
          </p:nvPr>
        </p:nvGraphicFramePr>
        <p:xfrm>
          <a:off x="8053557" y="1122510"/>
          <a:ext cx="990600" cy="2440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5" name="Parallelogramm 12"/>
          <p:cNvSpPr/>
          <p:nvPr/>
        </p:nvSpPr>
        <p:spPr>
          <a:xfrm>
            <a:off x="468312" y="595313"/>
            <a:ext cx="2879551" cy="385762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Flexible Pricing Solution</a:t>
            </a:r>
          </a:p>
        </p:txBody>
      </p:sp>
      <p:pic>
        <p:nvPicPr>
          <p:cNvPr id="32" name="Content Placeholder 2"/>
          <p:cNvPicPr>
            <a:picLocks noGrp="1" noChangeAspect="1"/>
          </p:cNvPicPr>
          <p:nvPr>
            <p:ph idx="1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70" y="3717032"/>
            <a:ext cx="5012710" cy="1576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2429FE-3467-49DF-94BB-05151B7FD20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0" y="753780"/>
            <a:ext cx="2687020" cy="1716371"/>
          </a:xfrm>
          <a:prstGeom prst="rect">
            <a:avLst/>
          </a:prstGeom>
        </p:spPr>
      </p:pic>
      <p:sp>
        <p:nvSpPr>
          <p:cNvPr id="21" name="Parallelogramm 12">
            <a:extLst>
              <a:ext uri="{FF2B5EF4-FFF2-40B4-BE49-F238E27FC236}">
                <a16:creationId xmlns:a16="http://schemas.microsoft.com/office/drawing/2014/main" id="{9735F005-242A-4B13-A11D-FFF2E3F446A6}"/>
              </a:ext>
            </a:extLst>
          </p:cNvPr>
          <p:cNvSpPr/>
          <p:nvPr/>
        </p:nvSpPr>
        <p:spPr>
          <a:xfrm>
            <a:off x="2916238" y="6287634"/>
            <a:ext cx="7331075" cy="597354"/>
          </a:xfrm>
          <a:prstGeom prst="parallelogram">
            <a:avLst>
              <a:gd name="adj" fmla="val 2957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feld 10">
            <a:extLst>
              <a:ext uri="{FF2B5EF4-FFF2-40B4-BE49-F238E27FC236}">
                <a16:creationId xmlns:a16="http://schemas.microsoft.com/office/drawing/2014/main" id="{091F3E57-797C-47BB-8B42-4794660576BF}"/>
              </a:ext>
            </a:extLst>
          </p:cNvPr>
          <p:cNvSpPr txBox="1"/>
          <p:nvPr/>
        </p:nvSpPr>
        <p:spPr>
          <a:xfrm>
            <a:off x="4499992" y="6312526"/>
            <a:ext cx="6098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FFFFFF"/>
                </a:solidFill>
                <a:latin typeface="+mj-lt"/>
              </a:rPr>
              <a:t>Any Pricing Model Desired!</a:t>
            </a:r>
            <a:endParaRPr lang="de-DE" sz="2400" b="1" i="1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rallelogramm 12">
            <a:extLst>
              <a:ext uri="{FF2B5EF4-FFF2-40B4-BE49-F238E27FC236}">
                <a16:creationId xmlns:a16="http://schemas.microsoft.com/office/drawing/2014/main" id="{5253E9BB-E764-44FD-A27E-21D06C53BB31}"/>
              </a:ext>
            </a:extLst>
          </p:cNvPr>
          <p:cNvSpPr/>
          <p:nvPr/>
        </p:nvSpPr>
        <p:spPr>
          <a:xfrm>
            <a:off x="2916238" y="5849938"/>
            <a:ext cx="7331075" cy="1035050"/>
          </a:xfrm>
          <a:prstGeom prst="parallelogram">
            <a:avLst>
              <a:gd name="adj" fmla="val 2957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22462" y="1464855"/>
            <a:ext cx="525658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b="1" i="1" dirty="0">
                <a:solidFill>
                  <a:schemeClr val="accent2"/>
                </a:solidFill>
                <a:latin typeface="Frutiger LT Std 45 Light" pitchFamily="34" charset="0"/>
              </a:rPr>
              <a:t>Flexible integrations</a:t>
            </a:r>
          </a:p>
          <a:p>
            <a:r>
              <a:rPr lang="de-DE" sz="2000" dirty="0">
                <a:latin typeface="+mj-lt"/>
              </a:rPr>
              <a:t>Wolfsburg, Leiria University, </a:t>
            </a:r>
          </a:p>
          <a:p>
            <a:r>
              <a:rPr lang="de-DE" sz="2000" dirty="0">
                <a:latin typeface="+mj-lt"/>
              </a:rPr>
              <a:t>Barreiro, Papagayo, Tartu</a:t>
            </a:r>
          </a:p>
        </p:txBody>
      </p:sp>
      <p:sp>
        <p:nvSpPr>
          <p:cNvPr id="10" name="Rechteck 9"/>
          <p:cNvSpPr/>
          <p:nvPr/>
        </p:nvSpPr>
        <p:spPr>
          <a:xfrm>
            <a:off x="0" y="0"/>
            <a:ext cx="9144000" cy="87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14" y="237978"/>
            <a:ext cx="366982" cy="468052"/>
          </a:xfrm>
          <a:prstGeom prst="rect">
            <a:avLst/>
          </a:prstGeom>
        </p:spPr>
      </p:pic>
      <p:sp>
        <p:nvSpPr>
          <p:cNvPr id="11" name="Rechteck 17"/>
          <p:cNvSpPr/>
          <p:nvPr/>
        </p:nvSpPr>
        <p:spPr>
          <a:xfrm>
            <a:off x="987562" y="3061067"/>
            <a:ext cx="72583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b="1" dirty="0">
                <a:solidFill>
                  <a:schemeClr val="accent2"/>
                </a:solidFill>
                <a:latin typeface="Frutiger LT Std 45 Light" pitchFamily="34" charset="0"/>
              </a:rPr>
              <a:t>TARTU SMART BIKE</a:t>
            </a:r>
          </a:p>
          <a:p>
            <a:pPr>
              <a:lnSpc>
                <a:spcPts val="1600"/>
              </a:lnSpc>
            </a:pPr>
            <a:r>
              <a:rPr lang="en-US" sz="1400" b="1" dirty="0">
                <a:latin typeface="Frutiger LT Std 45 Light" pitchFamily="34" charset="0"/>
              </a:rPr>
              <a:t>Integration with Public Transportation System</a:t>
            </a:r>
          </a:p>
        </p:txBody>
      </p:sp>
      <p:pic>
        <p:nvPicPr>
          <p:cNvPr id="14" name="Bild 16" descr="13_verigelung_punk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150418"/>
            <a:ext cx="324000" cy="324000"/>
          </a:xfrm>
          <a:prstGeom prst="rect">
            <a:avLst/>
          </a:prstGeom>
        </p:spPr>
      </p:pic>
      <p:sp>
        <p:nvSpPr>
          <p:cNvPr id="20" name="Textfeld 13"/>
          <p:cNvSpPr txBox="1"/>
          <p:nvPr/>
        </p:nvSpPr>
        <p:spPr>
          <a:xfrm>
            <a:off x="3635896" y="5983222"/>
            <a:ext cx="5205400" cy="68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200" i="1" dirty="0">
                <a:solidFill>
                  <a:schemeClr val="bg1"/>
                </a:solidFill>
                <a:latin typeface="Frutiger LT Std 45 Light" pitchFamily="34" charset="0"/>
              </a:rPr>
              <a:t>FULLY INTEGRATED CITY-WIDE, REGIONAL, STATE-WIDE OR </a:t>
            </a:r>
            <a:r>
              <a:rPr lang="en-US" sz="2200" b="1" i="1" u="sng" dirty="0">
                <a:solidFill>
                  <a:schemeClr val="bg1"/>
                </a:solidFill>
                <a:latin typeface="Frutiger LT Std 45 Light" pitchFamily="34" charset="0"/>
              </a:rPr>
              <a:t>MULTI STATE</a:t>
            </a:r>
            <a:endParaRPr lang="de-DE" sz="2200" b="1" i="1" u="sng" dirty="0">
              <a:solidFill>
                <a:schemeClr val="bg1"/>
              </a:solidFill>
              <a:latin typeface="Frutiger LT Std 45 Light" pitchFamily="34" charset="0"/>
            </a:endParaRPr>
          </a:p>
        </p:txBody>
      </p:sp>
      <p:sp>
        <p:nvSpPr>
          <p:cNvPr id="17" name="Rechteck 17"/>
          <p:cNvSpPr/>
          <p:nvPr/>
        </p:nvSpPr>
        <p:spPr>
          <a:xfrm>
            <a:off x="987562" y="3713655"/>
            <a:ext cx="72583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b="1" dirty="0">
                <a:solidFill>
                  <a:schemeClr val="accent2"/>
                </a:solidFill>
                <a:latin typeface="Frutiger LT Std 45 Light" pitchFamily="34" charset="0"/>
              </a:rPr>
              <a:t>PENINSULA PAPAGAYO</a:t>
            </a:r>
          </a:p>
          <a:p>
            <a:pPr>
              <a:lnSpc>
                <a:spcPts val="1600"/>
              </a:lnSpc>
            </a:pPr>
            <a:r>
              <a:rPr lang="en-US" sz="1400" b="1" dirty="0">
                <a:latin typeface="Frutiger LT Std 45 Light" pitchFamily="34" charset="0"/>
              </a:rPr>
              <a:t>Personalized tourism features</a:t>
            </a:r>
          </a:p>
        </p:txBody>
      </p:sp>
      <p:pic>
        <p:nvPicPr>
          <p:cNvPr id="18" name="Bild 16" descr="13_verigelung_punk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803006"/>
            <a:ext cx="324000" cy="324000"/>
          </a:xfrm>
          <a:prstGeom prst="rect">
            <a:avLst/>
          </a:prstGeom>
        </p:spPr>
      </p:pic>
      <p:sp>
        <p:nvSpPr>
          <p:cNvPr id="21" name="Rechteck 17"/>
          <p:cNvSpPr/>
          <p:nvPr/>
        </p:nvSpPr>
        <p:spPr>
          <a:xfrm>
            <a:off x="994897" y="4455594"/>
            <a:ext cx="72583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b="1" dirty="0">
                <a:solidFill>
                  <a:schemeClr val="accent2"/>
                </a:solidFill>
                <a:latin typeface="Frutiger LT Std 45 Light" pitchFamily="34" charset="0"/>
              </a:rPr>
              <a:t>LEIRIA UNIVERSITY</a:t>
            </a:r>
          </a:p>
          <a:p>
            <a:pPr>
              <a:lnSpc>
                <a:spcPts val="1600"/>
              </a:lnSpc>
            </a:pPr>
            <a:r>
              <a:rPr lang="en-US" sz="1400" b="1" dirty="0">
                <a:latin typeface="Frutiger LT Std 45 Light" pitchFamily="34" charset="0"/>
              </a:rPr>
              <a:t>University bike share integration</a:t>
            </a:r>
          </a:p>
        </p:txBody>
      </p:sp>
      <p:pic>
        <p:nvPicPr>
          <p:cNvPr id="22" name="Bild 16" descr="13_verigelung_punk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95" y="4544945"/>
            <a:ext cx="324000" cy="324000"/>
          </a:xfrm>
          <a:prstGeom prst="rect">
            <a:avLst/>
          </a:prstGeom>
        </p:spPr>
      </p:pic>
      <p:sp>
        <p:nvSpPr>
          <p:cNvPr id="23" name="Rechteck 17"/>
          <p:cNvSpPr/>
          <p:nvPr/>
        </p:nvSpPr>
        <p:spPr>
          <a:xfrm>
            <a:off x="994897" y="5158546"/>
            <a:ext cx="72583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b="1" dirty="0">
                <a:solidFill>
                  <a:schemeClr val="accent2"/>
                </a:solidFill>
                <a:latin typeface="Frutiger LT Std 45 Light" pitchFamily="34" charset="0"/>
              </a:rPr>
              <a:t>ZIPCAR</a:t>
            </a:r>
          </a:p>
          <a:p>
            <a:pPr>
              <a:lnSpc>
                <a:spcPts val="1600"/>
              </a:lnSpc>
            </a:pPr>
            <a:r>
              <a:rPr lang="en-US" sz="1400" b="1" dirty="0">
                <a:latin typeface="Frutiger LT Std 45 Light" pitchFamily="34" charset="0"/>
              </a:rPr>
              <a:t>Local, but same technology worldwide</a:t>
            </a:r>
          </a:p>
        </p:txBody>
      </p:sp>
      <p:pic>
        <p:nvPicPr>
          <p:cNvPr id="24" name="Bild 16" descr="13_verigelung_punk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95" y="5247897"/>
            <a:ext cx="324000" cy="324000"/>
          </a:xfrm>
          <a:prstGeom prst="rect">
            <a:avLst/>
          </a:prstGeom>
        </p:spPr>
      </p:pic>
      <p:pic>
        <p:nvPicPr>
          <p:cNvPr id="3074" name="Picture 2" descr="https://pbs.twimg.com/profile_images/1132547563/charmcar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t="4257" r="3508" b="2888"/>
          <a:stretch/>
        </p:blipFill>
        <p:spPr bwMode="auto">
          <a:xfrm>
            <a:off x="4499992" y="1484783"/>
            <a:ext cx="2160240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en/thumb/8/8b/MetroCard.SVG/1280px-MetroCard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504780"/>
            <a:ext cx="2195736" cy="138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robpegoraro.files.wordpress.com/2015/10/smartrip-card-and-cabi-ke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19737" b="10773"/>
          <a:stretch/>
        </p:blipFill>
        <p:spPr bwMode="auto">
          <a:xfrm>
            <a:off x="5414524" y="3555673"/>
            <a:ext cx="271180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arallelogramm 12">
            <a:extLst>
              <a:ext uri="{FF2B5EF4-FFF2-40B4-BE49-F238E27FC236}">
                <a16:creationId xmlns:a16="http://schemas.microsoft.com/office/drawing/2014/main" id="{C35A0B80-77CB-48D0-84E0-E3641CD37D4A}"/>
              </a:ext>
            </a:extLst>
          </p:cNvPr>
          <p:cNvSpPr/>
          <p:nvPr/>
        </p:nvSpPr>
        <p:spPr>
          <a:xfrm>
            <a:off x="468312" y="595313"/>
            <a:ext cx="2879551" cy="399696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Multimodal Integration</a:t>
            </a:r>
          </a:p>
        </p:txBody>
      </p:sp>
    </p:spTree>
    <p:extLst>
      <p:ext uri="{BB962C8B-B14F-4D97-AF65-F5344CB8AC3E}">
        <p14:creationId xmlns:p14="http://schemas.microsoft.com/office/powerpoint/2010/main" val="3008965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Bild 1" descr="08_bwg_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-56171" y="5391582"/>
            <a:ext cx="9236682" cy="151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3550" y="1227138"/>
            <a:ext cx="5256213" cy="387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200" b="1" i="1" dirty="0">
                <a:solidFill>
                  <a:schemeClr val="accent2"/>
                </a:solidFill>
                <a:latin typeface="+mj-lt"/>
              </a:rPr>
              <a:t>ONE STOP SHOP</a:t>
            </a:r>
          </a:p>
        </p:txBody>
      </p:sp>
      <p:sp>
        <p:nvSpPr>
          <p:cNvPr id="10" name="Rechteck 9"/>
          <p:cNvSpPr/>
          <p:nvPr/>
        </p:nvSpPr>
        <p:spPr>
          <a:xfrm>
            <a:off x="0" y="0"/>
            <a:ext cx="9144000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</a:endParaRPr>
          </a:p>
        </p:txBody>
      </p:sp>
      <p:sp>
        <p:nvSpPr>
          <p:cNvPr id="21" name="Parallelogramm 20"/>
          <p:cNvSpPr/>
          <p:nvPr/>
        </p:nvSpPr>
        <p:spPr>
          <a:xfrm>
            <a:off x="482600" y="609600"/>
            <a:ext cx="2289175" cy="360363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500" b="1" dirty="0">
                <a:solidFill>
                  <a:schemeClr val="bg1"/>
                </a:solidFill>
                <a:latin typeface="+mj-lt"/>
              </a:rPr>
              <a:t>Vertical Integration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5662275" y="250825"/>
            <a:ext cx="1841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+mj-lt"/>
            </a:endParaRPr>
          </a:p>
        </p:txBody>
      </p:sp>
      <p:pic>
        <p:nvPicPr>
          <p:cNvPr id="9225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6" name="Group 40"/>
          <p:cNvGrpSpPr>
            <a:grpSpLocks/>
          </p:cNvGrpSpPr>
          <p:nvPr/>
        </p:nvGrpSpPr>
        <p:grpSpPr bwMode="auto">
          <a:xfrm>
            <a:off x="173038" y="1757363"/>
            <a:ext cx="8647112" cy="1109662"/>
            <a:chOff x="518532" y="2821662"/>
            <a:chExt cx="8671088" cy="1110311"/>
          </a:xfrm>
        </p:grpSpPr>
        <p:sp>
          <p:nvSpPr>
            <p:cNvPr id="16" name="Textfeld 15"/>
            <p:cNvSpPr txBox="1"/>
            <p:nvPr/>
          </p:nvSpPr>
          <p:spPr>
            <a:xfrm>
              <a:off x="6445181" y="3439560"/>
              <a:ext cx="1297400" cy="4527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 err="1">
                  <a:solidFill>
                    <a:schemeClr val="accent2"/>
                  </a:solidFill>
                  <a:latin typeface="+mj-lt"/>
                </a:rPr>
                <a:t>Proven</a:t>
              </a:r>
              <a:endParaRPr lang="de-DE" sz="1200" b="1" dirty="0">
                <a:solidFill>
                  <a:schemeClr val="accent2"/>
                </a:solidFill>
                <a:latin typeface="+mj-lt"/>
              </a:endParaRPr>
            </a:p>
            <a:p>
              <a:pPr algn="ctr" eaLnBrk="1" fontAlgn="auto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chemeClr val="accent2"/>
                  </a:solidFill>
                  <a:latin typeface="+mj-lt"/>
                </a:rPr>
                <a:t>IT Solution</a:t>
              </a:r>
            </a:p>
          </p:txBody>
        </p:sp>
        <p:pic>
          <p:nvPicPr>
            <p:cNvPr id="9243" name="Bild 21" descr="08_bwg_marker-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8663" y="2842926"/>
              <a:ext cx="430418" cy="5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feld 12"/>
            <p:cNvSpPr txBox="1"/>
            <p:nvPr/>
          </p:nvSpPr>
          <p:spPr>
            <a:xfrm>
              <a:off x="518532" y="3439560"/>
              <a:ext cx="1295808" cy="4622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chemeClr val="accent2"/>
                  </a:solidFill>
                  <a:latin typeface="+mj-lt"/>
                </a:rPr>
                <a:t>Bike-Sharing</a:t>
              </a:r>
            </a:p>
            <a:p>
              <a:pPr algn="ctr" eaLnBrk="1" fontAlgn="auto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chemeClr val="accent2"/>
                  </a:solidFill>
                  <a:latin typeface="+mj-lt"/>
                </a:rPr>
                <a:t>Expertise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1885975" y="3449091"/>
              <a:ext cx="1297400" cy="4511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chemeClr val="accent2"/>
                  </a:solidFill>
                  <a:latin typeface="+mj-lt"/>
                </a:rPr>
                <a:t>Excellence</a:t>
              </a:r>
            </a:p>
            <a:p>
              <a:pPr algn="ctr" eaLnBrk="1" fontAlgn="auto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chemeClr val="accent2"/>
                  </a:solidFill>
                  <a:latin typeface="+mj-lt"/>
                </a:rPr>
                <a:t>In </a:t>
              </a:r>
              <a:r>
                <a:rPr lang="de-DE" sz="1200" b="1" dirty="0" err="1">
                  <a:solidFill>
                    <a:schemeClr val="accent2"/>
                  </a:solidFill>
                  <a:latin typeface="+mj-lt"/>
                </a:rPr>
                <a:t>Operations</a:t>
              </a:r>
              <a:endParaRPr lang="de-DE" sz="12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958345" y="3449091"/>
              <a:ext cx="1297400" cy="4527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chemeClr val="accent2"/>
                  </a:solidFill>
                  <a:latin typeface="+mj-lt"/>
                </a:rPr>
                <a:t>Integrated</a:t>
              </a:r>
            </a:p>
            <a:p>
              <a:pPr algn="ctr" eaLnBrk="1" fontAlgn="auto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chemeClr val="accent2"/>
                  </a:solidFill>
                  <a:latin typeface="+mj-lt"/>
                </a:rPr>
                <a:t>Pedelec System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412609" y="3439560"/>
              <a:ext cx="1440671" cy="4527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chemeClr val="accent2"/>
                  </a:solidFill>
                  <a:latin typeface="+mj-lt"/>
                </a:rPr>
                <a:t>Bike Design</a:t>
              </a:r>
            </a:p>
            <a:p>
              <a:pPr algn="ctr" eaLnBrk="1" fontAlgn="auto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chemeClr val="accent2"/>
                  </a:solidFill>
                  <a:latin typeface="+mj-lt"/>
                </a:rPr>
                <a:t>&amp; Manufacturing</a:t>
              </a:r>
            </a:p>
          </p:txBody>
        </p:sp>
        <p:pic>
          <p:nvPicPr>
            <p:cNvPr id="9248" name="Bild 5" descr="08_bwg_marker-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400" y="2824087"/>
              <a:ext cx="428407" cy="573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9" name="Bild 8" descr="08_bwg_marker-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197" y="2833374"/>
              <a:ext cx="430418" cy="5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0" name="Bild 10" descr="08_bwg_marker-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1978" y="2841899"/>
              <a:ext cx="430418" cy="5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1" name="Bild 22" descr="08_bwg_marker-5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707" y="2864680"/>
              <a:ext cx="430418" cy="5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feld 16"/>
            <p:cNvSpPr txBox="1"/>
            <p:nvPr/>
          </p:nvSpPr>
          <p:spPr>
            <a:xfrm>
              <a:off x="8105535" y="3480859"/>
              <a:ext cx="1084085" cy="4511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chemeClr val="accent2"/>
                  </a:solidFill>
                  <a:latin typeface="+mj-lt"/>
                </a:rPr>
                <a:t>Financial Stability</a:t>
              </a:r>
            </a:p>
          </p:txBody>
        </p:sp>
        <p:pic>
          <p:nvPicPr>
            <p:cNvPr id="9253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0281" y="2821662"/>
              <a:ext cx="414529" cy="554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8" name="Picture 37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3" r="1746" b="24155"/>
          <a:stretch>
            <a:fillRect/>
          </a:stretch>
        </p:blipFill>
        <p:spPr bwMode="auto">
          <a:xfrm>
            <a:off x="7603374" y="3923259"/>
            <a:ext cx="1434551" cy="42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Bild 25" descr="08_logos_dynam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356992"/>
            <a:ext cx="1430337" cy="34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46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98" y="3459991"/>
            <a:ext cx="1408728" cy="15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31" name="Group 6"/>
          <p:cNvGrpSpPr>
            <a:grpSpLocks/>
          </p:cNvGrpSpPr>
          <p:nvPr/>
        </p:nvGrpSpPr>
        <p:grpSpPr bwMode="auto">
          <a:xfrm>
            <a:off x="3232750" y="3311836"/>
            <a:ext cx="883076" cy="1466060"/>
            <a:chOff x="5898763" y="3411734"/>
            <a:chExt cx="1261224" cy="2094059"/>
          </a:xfrm>
        </p:grpSpPr>
        <p:pic>
          <p:nvPicPr>
            <p:cNvPr id="9237" name="Picture 4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486" y="3411734"/>
              <a:ext cx="873783" cy="648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8" name="Picture 2" descr="http://images.lpcdn.ca/435x290/201011/08/213855-universite-montreal-decerne-michel-dallaire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8763" y="4529333"/>
              <a:ext cx="1261224" cy="837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Picture 4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72" r="38211"/>
            <a:stretch>
              <a:fillRect/>
            </a:stretch>
          </p:blipFill>
          <p:spPr bwMode="auto">
            <a:xfrm>
              <a:off x="5908126" y="5369640"/>
              <a:ext cx="1251861" cy="136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32" name="Picture 2" descr="&lt; City520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701" y="3754021"/>
            <a:ext cx="998740" cy="87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5331" r="6625" b="6294"/>
          <a:stretch>
            <a:fillRect/>
          </a:stretch>
        </p:blipFill>
        <p:spPr bwMode="auto">
          <a:xfrm>
            <a:off x="173038" y="3253159"/>
            <a:ext cx="1249332" cy="88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feld 18">
            <a:extLst>
              <a:ext uri="{FF2B5EF4-FFF2-40B4-BE49-F238E27FC236}">
                <a16:creationId xmlns:a16="http://schemas.microsoft.com/office/drawing/2014/main" id="{0E6CBA6F-6D28-4B3E-848F-3A5952290FAE}"/>
              </a:ext>
            </a:extLst>
          </p:cNvPr>
          <p:cNvSpPr txBox="1"/>
          <p:nvPr/>
        </p:nvSpPr>
        <p:spPr>
          <a:xfrm>
            <a:off x="5752163" y="5993276"/>
            <a:ext cx="397380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DE" sz="2200" b="1" i="1" dirty="0">
                <a:solidFill>
                  <a:schemeClr val="bg1"/>
                </a:solidFill>
                <a:latin typeface="Frutiger LT Std 45 Light" pitchFamily="34" charset="0"/>
              </a:rPr>
              <a:t>OVER 200 DEDICATED PROFESSIONNALS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08A8DA-B568-4468-B7C4-4B72F74E99B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54" y="3242739"/>
            <a:ext cx="1643368" cy="1049724"/>
          </a:xfrm>
          <a:prstGeom prst="rect">
            <a:avLst/>
          </a:prstGeom>
        </p:spPr>
      </p:pic>
      <p:pic>
        <p:nvPicPr>
          <p:cNvPr id="4" name="Picture 3" descr="A picture containing bicycle, transport, sitting&#10;&#10;Description automatically generated">
            <a:extLst>
              <a:ext uri="{FF2B5EF4-FFF2-40B4-BE49-F238E27FC236}">
                <a16:creationId xmlns:a16="http://schemas.microsoft.com/office/drawing/2014/main" id="{933FE8EC-B2AE-498C-B5EF-A0831621D4F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21" y="3398838"/>
            <a:ext cx="1167243" cy="1167243"/>
          </a:xfrm>
          <a:prstGeom prst="rect">
            <a:avLst/>
          </a:prstGeom>
        </p:spPr>
      </p:pic>
      <p:pic>
        <p:nvPicPr>
          <p:cNvPr id="12" name="Picture 11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D2B59FBA-CA6F-4968-8608-7B7E3BB638C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8" y="4325307"/>
            <a:ext cx="1287549" cy="4224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elogramm 12">
            <a:extLst>
              <a:ext uri="{FF2B5EF4-FFF2-40B4-BE49-F238E27FC236}">
                <a16:creationId xmlns:a16="http://schemas.microsoft.com/office/drawing/2014/main" id="{44203848-9367-4257-9B9B-FE73D3777813}"/>
              </a:ext>
            </a:extLst>
          </p:cNvPr>
          <p:cNvSpPr/>
          <p:nvPr/>
        </p:nvSpPr>
        <p:spPr>
          <a:xfrm>
            <a:off x="2916238" y="6287634"/>
            <a:ext cx="7331075" cy="597354"/>
          </a:xfrm>
          <a:prstGeom prst="parallelogram">
            <a:avLst>
              <a:gd name="adj" fmla="val 2957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170" name="Picture 3">
            <a:extLst>
              <a:ext uri="{FF2B5EF4-FFF2-40B4-BE49-F238E27FC236}">
                <a16:creationId xmlns:a16="http://schemas.microsoft.com/office/drawing/2014/main" id="{1E776573-E780-444B-8FD4-8304888C4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762000"/>
            <a:ext cx="91694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727DA09-EA36-4602-83BA-A94C8D138EEE}"/>
              </a:ext>
            </a:extLst>
          </p:cNvPr>
          <p:cNvSpPr/>
          <p:nvPr/>
        </p:nvSpPr>
        <p:spPr>
          <a:xfrm>
            <a:off x="-15875" y="-22225"/>
            <a:ext cx="9196388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</a:endParaRPr>
          </a:p>
        </p:txBody>
      </p:sp>
      <p:pic>
        <p:nvPicPr>
          <p:cNvPr id="7172" name="Picture 21">
            <a:extLst>
              <a:ext uri="{FF2B5EF4-FFF2-40B4-BE49-F238E27FC236}">
                <a16:creationId xmlns:a16="http://schemas.microsoft.com/office/drawing/2014/main" id="{B7532F92-881E-450D-8865-48E0A9FE3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Bild 1" descr="13_verigelung_punkt.png">
            <a:extLst>
              <a:ext uri="{FF2B5EF4-FFF2-40B4-BE49-F238E27FC236}">
                <a16:creationId xmlns:a16="http://schemas.microsoft.com/office/drawing/2014/main" id="{32898E8E-DE97-4113-8EDF-D8364DA03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81214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Bild 1" descr="13_verigelung_punkt.png">
            <a:extLst>
              <a:ext uri="{FF2B5EF4-FFF2-40B4-BE49-F238E27FC236}">
                <a16:creationId xmlns:a16="http://schemas.microsoft.com/office/drawing/2014/main" id="{63E31C54-CEE3-471B-B581-23B96C7DC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640138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Bild 1" descr="13_verigelung_punkt.png">
            <a:extLst>
              <a:ext uri="{FF2B5EF4-FFF2-40B4-BE49-F238E27FC236}">
                <a16:creationId xmlns:a16="http://schemas.microsoft.com/office/drawing/2014/main" id="{8799DC1C-A7FD-440A-A3DA-CD25C721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3640138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arallelogramm 12">
            <a:extLst>
              <a:ext uri="{FF2B5EF4-FFF2-40B4-BE49-F238E27FC236}">
                <a16:creationId xmlns:a16="http://schemas.microsoft.com/office/drawing/2014/main" id="{D0BE1D39-1A67-44E5-8041-33625015FDBD}"/>
              </a:ext>
            </a:extLst>
          </p:cNvPr>
          <p:cNvSpPr/>
          <p:nvPr/>
        </p:nvSpPr>
        <p:spPr>
          <a:xfrm>
            <a:off x="172049" y="542925"/>
            <a:ext cx="4976015" cy="468312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dirty="0">
                <a:solidFill>
                  <a:schemeClr val="bg1"/>
                </a:solidFill>
                <a:latin typeface="+mj-lt"/>
              </a:rPr>
              <a:t>The Bewegen Approach: Collaboration</a:t>
            </a:r>
          </a:p>
        </p:txBody>
      </p:sp>
      <p:pic>
        <p:nvPicPr>
          <p:cNvPr id="7180" name="Picture 6">
            <a:extLst>
              <a:ext uri="{FF2B5EF4-FFF2-40B4-BE49-F238E27FC236}">
                <a16:creationId xmlns:a16="http://schemas.microsoft.com/office/drawing/2014/main" id="{9B4838BE-F658-4C76-BE9B-8F0D37F5F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457700"/>
            <a:ext cx="2571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0">
            <a:extLst>
              <a:ext uri="{FF2B5EF4-FFF2-40B4-BE49-F238E27FC236}">
                <a16:creationId xmlns:a16="http://schemas.microsoft.com/office/drawing/2014/main" id="{9FCAD17D-15E2-493A-93CB-842221359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4457700"/>
            <a:ext cx="2571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48A50DA1-67C3-44E2-BF37-A4ACB715E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4457700"/>
            <a:ext cx="2571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1">
            <a:extLst>
              <a:ext uri="{FF2B5EF4-FFF2-40B4-BE49-F238E27FC236}">
                <a16:creationId xmlns:a16="http://schemas.microsoft.com/office/drawing/2014/main" id="{43655EB0-F146-45F3-A642-EE8A7BDF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804" y="4448505"/>
            <a:ext cx="9413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0">
            <a:extLst>
              <a:ext uri="{FF2B5EF4-FFF2-40B4-BE49-F238E27FC236}">
                <a16:creationId xmlns:a16="http://schemas.microsoft.com/office/drawing/2014/main" id="{01490C4A-6476-42B0-A94B-F6F17B42080F}"/>
              </a:ext>
            </a:extLst>
          </p:cNvPr>
          <p:cNvSpPr txBox="1"/>
          <p:nvPr/>
        </p:nvSpPr>
        <p:spPr>
          <a:xfrm>
            <a:off x="3335338" y="6362111"/>
            <a:ext cx="6098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FFFFFF"/>
                </a:solidFill>
                <a:latin typeface="+mj-lt"/>
              </a:rPr>
              <a:t>A Personalized Bike Share Program for Your Unique Region</a:t>
            </a:r>
            <a:endParaRPr lang="de-DE" b="1" i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2" name="Rechteck 13">
            <a:extLst>
              <a:ext uri="{FF2B5EF4-FFF2-40B4-BE49-F238E27FC236}">
                <a16:creationId xmlns:a16="http://schemas.microsoft.com/office/drawing/2014/main" id="{2D758124-3A67-4021-B61D-E143FD4B277D}"/>
              </a:ext>
            </a:extLst>
          </p:cNvPr>
          <p:cNvSpPr/>
          <p:nvPr/>
        </p:nvSpPr>
        <p:spPr>
          <a:xfrm>
            <a:off x="3491880" y="3645024"/>
            <a:ext cx="2474914" cy="697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Data Sharing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</a:rPr>
              <a:t>Data sharing with governmental institutions and local authorities</a:t>
            </a:r>
          </a:p>
        </p:txBody>
      </p:sp>
      <p:sp>
        <p:nvSpPr>
          <p:cNvPr id="23" name="Rechteck 13">
            <a:extLst>
              <a:ext uri="{FF2B5EF4-FFF2-40B4-BE49-F238E27FC236}">
                <a16:creationId xmlns:a16="http://schemas.microsoft.com/office/drawing/2014/main" id="{3DB1CB31-5009-47F0-B1AC-79A40B659996}"/>
              </a:ext>
            </a:extLst>
          </p:cNvPr>
          <p:cNvSpPr/>
          <p:nvPr/>
        </p:nvSpPr>
        <p:spPr>
          <a:xfrm>
            <a:off x="468313" y="3627755"/>
            <a:ext cx="2801938" cy="69724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Multi-Modal Transportation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</a:rPr>
              <a:t>Support existing public transportation system and facilitate inter-modality</a:t>
            </a:r>
          </a:p>
        </p:txBody>
      </p:sp>
      <p:sp>
        <p:nvSpPr>
          <p:cNvPr id="24" name="Rechteck 13">
            <a:extLst>
              <a:ext uri="{FF2B5EF4-FFF2-40B4-BE49-F238E27FC236}">
                <a16:creationId xmlns:a16="http://schemas.microsoft.com/office/drawing/2014/main" id="{7919B449-9BB5-44C6-B4F4-442D91135A00}"/>
              </a:ext>
            </a:extLst>
          </p:cNvPr>
          <p:cNvSpPr/>
          <p:nvPr/>
        </p:nvSpPr>
        <p:spPr>
          <a:xfrm>
            <a:off x="6302524" y="3627755"/>
            <a:ext cx="2801937" cy="69724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Customized Equipment &amp; Branding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</a:rPr>
              <a:t>The sky is the limit for personalization of a bike share program</a:t>
            </a:r>
          </a:p>
        </p:txBody>
      </p:sp>
    </p:spTree>
    <p:extLst>
      <p:ext uri="{BB962C8B-B14F-4D97-AF65-F5344CB8AC3E}">
        <p14:creationId xmlns:p14="http://schemas.microsoft.com/office/powerpoint/2010/main" val="3326013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8727DA09-EA36-4602-83BA-A94C8D138EEE}"/>
              </a:ext>
            </a:extLst>
          </p:cNvPr>
          <p:cNvSpPr/>
          <p:nvPr/>
        </p:nvSpPr>
        <p:spPr>
          <a:xfrm>
            <a:off x="-15875" y="-22225"/>
            <a:ext cx="9196388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</a:endParaRPr>
          </a:p>
        </p:txBody>
      </p:sp>
      <p:pic>
        <p:nvPicPr>
          <p:cNvPr id="7172" name="Picture 21">
            <a:extLst>
              <a:ext uri="{FF2B5EF4-FFF2-40B4-BE49-F238E27FC236}">
                <a16:creationId xmlns:a16="http://schemas.microsoft.com/office/drawing/2014/main" id="{B7532F92-881E-450D-8865-48E0A9FE3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Bild 1" descr="13_verigelung_punkt.png">
            <a:extLst>
              <a:ext uri="{FF2B5EF4-FFF2-40B4-BE49-F238E27FC236}">
                <a16:creationId xmlns:a16="http://schemas.microsoft.com/office/drawing/2014/main" id="{32898E8E-DE97-4113-8EDF-D8364DA03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66" y="5445224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arallelogramm 12">
            <a:extLst>
              <a:ext uri="{FF2B5EF4-FFF2-40B4-BE49-F238E27FC236}">
                <a16:creationId xmlns:a16="http://schemas.microsoft.com/office/drawing/2014/main" id="{D0BE1D39-1A67-44E5-8041-33625015FDBD}"/>
              </a:ext>
            </a:extLst>
          </p:cNvPr>
          <p:cNvSpPr/>
          <p:nvPr/>
        </p:nvSpPr>
        <p:spPr>
          <a:xfrm>
            <a:off x="172049" y="542925"/>
            <a:ext cx="4399951" cy="468312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dirty="0">
                <a:solidFill>
                  <a:schemeClr val="bg1"/>
                </a:solidFill>
                <a:latin typeface="+mj-lt"/>
              </a:rPr>
              <a:t>Regional Bike Share Program Experts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000664-B422-49CE-91FB-381D699A9EC5}"/>
              </a:ext>
            </a:extLst>
          </p:cNvPr>
          <p:cNvSpPr txBox="1"/>
          <p:nvPr/>
        </p:nvSpPr>
        <p:spPr>
          <a:xfrm>
            <a:off x="616884" y="5301208"/>
            <a:ext cx="79155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/>
              <a:t>Regional bike share program specialists with experience launching successful bike share programs in partnership with </a:t>
            </a:r>
            <a:r>
              <a:rPr lang="en-CA" sz="1500" b="1" u="sng" dirty="0"/>
              <a:t>multiple governmental institutions</a:t>
            </a:r>
            <a:r>
              <a:rPr lang="en-CA" sz="15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603B0-BAC4-43CA-B37C-16E933EBD3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589" y="5914664"/>
            <a:ext cx="800821" cy="800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85C690-F83E-4050-ABEB-7E4C7BF37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0941" y="6014564"/>
            <a:ext cx="1888579" cy="476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159D1-F177-4CDC-9EFF-2299F4E1B4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864" y="6014564"/>
            <a:ext cx="1584998" cy="476180"/>
          </a:xfrm>
          <a:prstGeom prst="rect">
            <a:avLst/>
          </a:prstGeom>
        </p:spPr>
      </p:pic>
      <p:pic>
        <p:nvPicPr>
          <p:cNvPr id="4" name="Bewegen - Summit Bike Share Summit County, UT (2018)">
            <a:hlinkClick r:id="" action="ppaction://media"/>
            <a:extLst>
              <a:ext uri="{FF2B5EF4-FFF2-40B4-BE49-F238E27FC236}">
                <a16:creationId xmlns:a16="http://schemas.microsoft.com/office/drawing/2014/main" id="{9174BFC1-EAD1-4437-84EA-ADB09DCD7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3390" y="1080456"/>
            <a:ext cx="7397857" cy="41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1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5"/>
          <a:stretch>
            <a:fillRect/>
          </a:stretch>
        </p:blipFill>
        <p:spPr bwMode="auto">
          <a:xfrm>
            <a:off x="4087813" y="3863975"/>
            <a:ext cx="3292475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Imag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5"/>
          <a:stretch>
            <a:fillRect/>
          </a:stretch>
        </p:blipFill>
        <p:spPr bwMode="auto">
          <a:xfrm>
            <a:off x="2268538" y="841375"/>
            <a:ext cx="340836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Imag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225425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-26988"/>
            <a:ext cx="9144000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42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rallelogramm 12"/>
          <p:cNvSpPr/>
          <p:nvPr/>
        </p:nvSpPr>
        <p:spPr>
          <a:xfrm>
            <a:off x="519112" y="595313"/>
            <a:ext cx="3836864" cy="385415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Marketing</a:t>
            </a:r>
            <a:r>
              <a:rPr lang="de-DE" b="1" dirty="0">
                <a:solidFill>
                  <a:schemeClr val="bg1"/>
                </a:solidFill>
                <a:latin typeface="Frutiger LT Std 45 Light" pitchFamily="34" charset="0"/>
              </a:rPr>
              <a:t>, Outreach and Equity</a:t>
            </a:r>
          </a:p>
        </p:txBody>
      </p:sp>
      <p:pic>
        <p:nvPicPr>
          <p:cNvPr id="54280" name="Imag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23"/>
          <a:stretch>
            <a:fillRect/>
          </a:stretch>
        </p:blipFill>
        <p:spPr bwMode="auto">
          <a:xfrm>
            <a:off x="5691188" y="841375"/>
            <a:ext cx="3560762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Imag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9213"/>
            <a:ext cx="4062413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Imag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3860800"/>
            <a:ext cx="19970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-27384"/>
            <a:ext cx="9144000" cy="87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14" y="237978"/>
            <a:ext cx="366982" cy="468052"/>
          </a:xfrm>
          <a:prstGeom prst="rect">
            <a:avLst/>
          </a:prstGeom>
        </p:spPr>
      </p:pic>
      <p:sp>
        <p:nvSpPr>
          <p:cNvPr id="14" name="Parallelogramm 4"/>
          <p:cNvSpPr/>
          <p:nvPr/>
        </p:nvSpPr>
        <p:spPr>
          <a:xfrm>
            <a:off x="539552" y="620688"/>
            <a:ext cx="2520280" cy="36705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j-lt"/>
              </a:rPr>
              <a:t>Local Operations</a:t>
            </a:r>
          </a:p>
        </p:txBody>
      </p:sp>
      <p:sp>
        <p:nvSpPr>
          <p:cNvPr id="5" name="AutoShape 2" descr="data:image/png;base64,iVBORw0KGgoAAAANSUhEUgAAAJMAAACTCAMAAAC9O9snAAABPlBMVEX///8AS40ASo3uMiQASY0AR4wARIsAQ4v937v41a/0vn4AP47/4rz+9+8AQYv83rv4yJDRqoNcdIcVWIz/5r44YIsATo7qu4P3y5f++/fNrIIAPIr52rb227r/69T87t+8ooUAUY3quIb64cSmmYbk0Lb/1qL88eT3vHTuvH2CgoiAhoj9w37bsoFLY4t6fIkvWIzZybSMjYZ1gYhmeojNwrKom4SVjoeJlKI3ZJRNaorBua6zs639zJZbb4rSxbOWnaV5jKBkfZuorKtDbpe2noVYeZo0YpSUmKPynGZPbYs4ZoqmmoWkkohMY4tid5mivdVqh5+oo6aRrstulbvJ1uTl7fN6ncB/iJ49dqlThbHA0eOQnqbwfFHvQCwAOo4ANI7yqWvxh1jwbUrwWj3xg1jvUDjzs3jvOyrxk18xmFv8AAAej0lEQVR4nMV8C3vaVtZupGpvCSIkEmQBxsIoWDjYYEu2FaRIMbqB3KYZD0ynzZnjTk8n/aYz//8PfGttAb6B41zas/s8MTWy9GrtdXnX2mvvJ0++YDSblUq7q/YajV61XC5X8YPabVcqzeaX3PazR2W3vdN7U3456A+3YXRw4Idhf/Cy/Ka3096t/Kl4mrvdUqM6GGx39kbHx+dbMGqmadbww/nx8Wivsz0YVBul7u6fJa99tQp46q9Oj2xb5yghAgweB34ghHK6bR+dvqoDrqq6/4fjae7vVF/2h5Oz2lOFEkDC3R8MHaHK09rZZNh/Wd3Z/yOlVWn3BuXtyZmpUKF4PDwbxi1kvClSgf1GoIp5NtkuD0rtP0q3Kt3GoL53vMUXGHiqKKY/jS68uCbeBJXMZ76oLEBTfut4rz5odP8IVJWd6qB/cqQTAaUD/5hXrmUZ8dSzDGdGbmDSQ8OywoxSEScXLtaPTvqD6s7XnsFKCbToBJ7Cw4zofpwBKKUmq5pNW54hjf0b06ekkhRwfJamsyw3UVhEpCegWaWvKatKt1ruHJg4Z4Jov78aaynHw39jVZ4SwTdU4/KGoERLlWPCE06VpXBqLibaPOiUq19vBtuNwfDAFHl8YT+6ipNLz7FBUHwoyTHla4Zq3cAk5IDxL4QTTPgZg7dYqL5oHgwHjfZXQVQplcujHDQI9GgaWGMTp8JLAIRwJUmRQmuGnJrXc0cSQ3IBMklU1c0ZVua/OIHko3L5K0xgs1vud2rMingzdFTJ8QmX2SK+vhDLUmBPXSMSbqmTKoU1nrZCVUp1nG7ePjryTbhGUGqdfrn7hcoOur19ysHLMjkptbFkeFSIY1pIRFatSJIsn95wTzpc46aRlzmqegFf0DxyDSOME5Ql4U63v1DXdxuDvS2wNV6ZTlFUdA4yMGkacigY8hdLNXxXUp3La1BC5kjW7PJ9lFqqBTNMLl1Ztrwsi0MT34ts7Q0au58PySiXD3W4EaGeW6DIQJ+zzHB8AaZEOAJMZmZJqmuvdJzOLGlco5TE6CIEIQfM1oxAGExdgvcQ9MNy2fhMRJVGefs1RWvLAtlVmMq0XNCoMLU8gfdzwQ4kY6r4liqN86WkxLmsBiKKFH4CiFQG68M/JpkUiYVfeL1dbnzW/O03yu9qFN8rDmRVitn9KKiQo7ey1KReLJihZMSimBiq7PqF0VMTcF6IaBCSEYnoGKSAFjIG+RW2QGvvyo3PIAygSiMe582sJVkA8s9wetDpSFNCLk0agd9MJTXQYWYNy42ZOyAzEKSRiJzgg6pPCZ3B6/hsYmksoX5hCIR5H32GUu2W+6hKvDiNTEIzS1VD1CxOADsLW+BrbNfRp44sj9Nc0HPbNgurs7NZaAU+j8IzTEH0wJcXnkJ0GSbeBMNFpeqXPxFUu1w/ViB+2pE6g0lTYhDPBd6bXKqqalLih0ZoxpnZaqF/hysXHooHgtKqZXnqGJJBeAqYEiYmkhV2yCnzFF9WOa6XP8mpd8vDcwquZjaWVPR7fGs5e6jXano5SyOfAKcUuHUDIfrxPJzZdKpZR8zh6qmqornyeiiF6N7p8bDc/RQpDc8VuI8fhzADM4EnsYvGxQQVybITJ/mCIIFVUlFRnhZDUURK+KW8zMwWbMO1+SLiwPSDQPUIRO7m8DvlfPh4Se0CJJh4ntN1cMqqZethmCeSCsENZjMYz2wd0fHIvUXz7dlo8uxFMZ5NRmdvgWeCAHlGgkH/LFBxntQcSTUymMxYBUizK4YTQD1Sp3bLdZASb4LbhXvhWwUXAuEjFXxfbk9zBaktT4i5dX7Sqb7p9UpSt12MrlTq9d5UOyfnWyZZeMg0MsElBLKEborE8GoBEGYONRB16lGg9hv9Y3BLYpLWcNZRu9MWvHCOVp5mzNeAPR8dTLZ7cnf3XgLQ3N/tyr3h5OCIkWRev/Au5g64NU/kKXAFOUADFvIMIgM97j/GT1Uag0PQJXE6lp0aGK0ZgnymGEsTw4gY9wAqdNwZNrq7lU0RvlnZ7TaGnWNGumjmpWEa+6CWl8zlM0eXhzO4qXI4eIRHb5RHYGhinM4SLwA/KGB8D2pww8yaYtCDVOV0WJc24rnGJdWHp5BwwV+AYgrw08fI5DPj4M1ABjvm9VG58TFIRvkdeG8SX7UopGiQDPDiDGYvIlzNQ/IrCFuH1d5jzaXdqx5uCcyBIZAIZrAIjDx/EeYzfGX+3ccC8m55GyaMt0M0YCLWsgxCB4bR+SwXWaQ5GPbajydlzXZveKCTBbMKJXVapF2Kl+YLI6htP6znQAVeU3QmTi5SJZu7jhNk1LRULciYar/tND4BUYGq0XlbGIYeymEBSZxesxv6+kGS0CwNDmnBy6xpPIY5g+Hmomd4JnJNfVQvfTpxbZbqIyYqwdPiIhwnSNTBnRCUFT0cPHDX7ss9nb0RF8qyDM5NtRxL87g0U9BXbW33Po8g7va2GVu1g5TijZIA/ShwICec6uDa915uDDKV8vZWETGYj5ONIMrMqZPWUEg8dzyUP5dIV+ThGag5zcaertA4wFhMIk0NvBBSaGFre7DpzqX+KfDnLENdzr0rL6mBaOk81FkgOaxvSDh2b5SZ9rvryxXNbv0Q7I/4aTAPriDG8AJw5nGumB6khuS0X1oPqV3ugM3mKaNgAsBnbli88NDt0ldv1s/bbqNcLi/4WbOEFcT1pr375hXMG9H9qQ+mnJsQICTwfySBlJnnO+ujMdgcBBMxVS9MUng1CA5UTK5M9OaT3voYYLzsvH4K/Bq/bVbrp3ptr9xbK8/93sQs6h9Ejx29wCSQyyAD+dXW2153MFI4OgWuGmaERaR0/h5SIhAb2Zr0NkzJ4J1JObq1jc64W39OwJiO6+sTuEpvwtRV8EML6PMU504gsZwibxkN1qh5pTrMBcF0DQjczgXaLskDycEIJ5id9ZDgPfYYI6aHfZBNo1PM9vP6+ssrTFIQ1i1I9VCfrEtIKYKMCWBYvf83pfIB4aiX+RBzIdH3cfLtIMJKE90gJfgblv4B/Od1uKI6KjwiOau/WTt9AApzM/MCuCtfc4ALi1mEEwqzd1C+p+aVlx38UqFEnAH9klTPJkQ3IfnhhVcbJq7UPyCL5OisX0E5Lep19Pm6t2agXqH1XV5BpFMcVYJ0gYE0eZiLl3ffY6d/QDnh8sJXBBH4P4gqSLIYgjnPHb5Zq95gZAeLzIAnnSr8Rh1uLQIGORqu50X7bw455L9TUcxh7qZF+nCZCBw96O/ceYHq0OQhT9Ss1OfBLiDfBh/OPNVZfa0TgIixlBJPjvuooZXyiOOXQWxYXQtqt35G0HziJGC+AD2f4oX48Luy7Q5OKLhLZ5bnSCCEGoRwGVNfsjVc6/ebDbj5EtJZv8Hk3i2fCIvUgbweltdOXxeFKZiBgdUQxqHz0ACmztGT26ZXafRhXsWrRDE5FsOFVmwE4L8Fc1tep64g13O6TFzOVjG0PXhlLqaPbnXWcpCmvI3JmWLmJmQcxE4giqlyCgkA7d/yUe3BCaT4tZAKWXTJMWpgp1gPJKO1+l1pDJ8vIQln/Wt/1C2/WpIQYq53zpUemievg78k/oUrgUEZAVYSxJPBjeubvfoR4ZQIEgDes4KZAlHbRqJLz+vrtGK/cUNKx/2bVWYAZS6nr7Ye1H4f81nT8/0UTA/4UJjYWSSCYdRvRIB9cH2gZBZwP3Bisjtm6TTOXEda96bl4WuyhHTav1347pYn3BKU3RmsAyWh2yGxBSoFfCiE+Mcr4EWBswyuJbBTPkZ/aSBkP50qmAMzyjJa5/v2y9tHCykJ3MlAvXNJezBZ6hQh79al3803I4HVGCXD8aZXOUwLjS/Axo7L1+6gCrxJqI019JVBWMMESNfhiVvDNa+5W+2sIOkn5buQkF+sdIoX9tZlAO0hBD7RU12vpkBwmV/44mwM4WZru7p68ZcT4DNJFKMJSMY4MpUWEhQ6WhPh29VObalL3El53YrFbn9lfYK5V1bvC6p3ghUSq0Yh+bO0NLZ/CdT3oMSTl8vJU/tn8JTcpnqGHhwYb3p1hX9UvS+m9qBTW+nSekiY/aymT9BH/fug2lXMIT3gdrmb+hzhYgtrahCiFtc20YdjGRue0qqlFjIDCTJDcdS7f7NyZ/W0pS41r5d/m80iFd0FkrFErhz076cA6A+As/BkaioCz/uJwigF+PLi0t3qROGWQ6B+FEgyBG6h9uKemLrlvWsBnLDqe9so9XqlLsq80t7p4SJ1k+WJy9gH3Og+qPYLyKzNKKYiC5n84lplUi38bHdwdqPmjmXBCyyoiaN7SbOBkCA9xuIff4ImtV/6/V8fYPy3sbPf7f36M3z8+VdMkwEUS5dEXDA7vE+3GyAoSCPnWU2/sQZBzxbxpTSo3S63EduzwVt07poxQhL4t6PJGeTb3yOkdvW///mGjX9+W/39t+LjNz+jre2WhyatPf/+++/gLc/qjTuS6nZwJgLJCqY3Hi7UBgx9pVF/egsSFkqB757Xb0eVptofQYA66defDeujCb7QbvXDN6vx239WH//9K/ty+3gI1w4mOq+c1+/w7Ur9nOVIvHJzOZJ7Wly3W32lcHdA4SLE6LYSAIMbQdDcKk/e6rWDOpNx43++WT8+/A533q/297b02qh8Sjnl7A4fbpZGaFc3F4+YQr1iCtUenK7U6XodnLc7tzUcIGHWeFKH5F+gp334tvLrvzdg+ubbLnIH0D7Q3s5QZHXC25Jqd+w1i+70lEWjncERS+gQtl5b6dRfbhPFUv8EASudZyhUXtkGP2H8ugnSNz+DfezUmScTT+q4fABErHpT8PuNv5D7mMjRYAd96jauWdaOcDls7q2+PLst6+qzpzyb72dPCwMBGln610ZMv0GQ6HXYpZA/MBsSn9/ikZXe2Y210aXIBHsbYkfzDQqRN4N5ps+l98tppHu3GUG1wAKYmPIJWyDj0iZ1Ypgqb07oTUzkNqYn0t7yWbyZMYeAXtvuQNivlFkthcay5apGslpeuhN+72Di9Xr3Sem/D2FqlwtCswlTeyiuMIVRi6dKVsMaC1DmystR8ZBUVlUDkpyi5G7eSVbuYuI6pWb3242YPjTAFRfecBOm/eoyoeBIKHtmbM1RIKOXFTA7rDxD0gtZgapqxhVb9CJv71CCO5g44fBN5WG7K21zD2Jq9t4uaopECYEByw5b5TsApej2j3EZBdgTEBUrnF9MGabnd+LvXUzkHDhh/cMGSP/+tQJ8pHDQmzA96T0vaiX6NHJAHAZL9lhaprJ1DPMKMy45qIlFd4x4UvoYJshKdjYZ3gdQ8erpRzCVTlChhNqVpclYDwCdwvvWd540itqcCYzA1MJli47ySnoYk3AERrC7YfL+818V1OWYPIxJKuKHbtpZaqiGIXm4PrMFnm+BCVVb9OZLU3h6l6fcw4S5aLP08wYxVSDvOP8IpvaLIs7ygphZ1jSLQ0jRBSwbNZY1TOYnhMdiAkcClLD9+z/XajjjBY/FBF9NjVghlJr6PUzcyjgfhamEtrNOo37DUkF7ePQRfbrGxPspKerNBSag/PdjIV+7Q1TuY9L30DJ3+7/dx/Q7pirdj2Lary+fzJsrYsdDovoECPZ9TMJHMXHcOxZSu7/fVfP/fMtMdmcZ9zdiqtSvueQ1HzG/ABM9KOompW/vqNTPRfiv7umfgOl6hm5hKpoZgW7zj8JE3g5Z3lNp3FapD0U1Zb9/sEyGPx0T0ye2Fq/ruulnCVvBesTciXuFoG6D+rDICRvbS/F/IibUJ7Q73o69qzRwLA2G62Oi92L3Y5iE2rAg/pXe9fR9WORCan9ZeHnI7hau7iYBXvkCARJkXO5R3fn84hJfcKMv6K8wcfR8kbdVGt8Wiv7Pfy3Ts/Jo1R5Jnvcf8gU8MTMT3KZSJAsrTLydJJdZHhqQA4rMU2zCRM5f32CHB/2CPVRKv3/4BiPvYo2jXX53w5Lsc53biInXL8ZjX8nTcZi0eO6mz8SWCiWV51jOw7spHXUtJo7cINE8Oegv8lJI9P7587J60MY88OZl3FpMUkfB/jdVDcypJRkGtkQU8W4HeQGWOmkr0UIz9zP0K+Leel5wRyHF4/oCR6XUXzbqtAejdT0j93nBSGRL1bNfTFd2sqmlerTgBYw/8XmWxBeB5ASuY3hIhU/X86e7QzzuLwpQzeUiWRuSzHVtLPf50xmFiXWMXIkNbSq2UjlUCv7EeKY4twxD1mTNcII04TbzzHuSIgd3apaV6sRcB2k9zwQqLs+nljwWSSuUgJYwnsn4OJmFaTzLgPYKvG5yaOjr+fi9IZiTW2nbk9LwaE3etgbT/hs0R5I5KvboccCh2LIC8vEibyGKCEMx80svHDOFqq/NW9Y86nX95prEbvlgPaT7eUuduQvRjCOvRm1LsjzUr+/BExf5HSeIJE/m4VjVJA37nOgr9XGYOLLXvyGoxrP1M3cfk/oKuwam80vwPzxveh62whT5XZEHC1kE2i3LVpSEmof5/entEsYDmN72r0Va6Y/ETdfdxtTsnWLTWKqBsZkAioos0LI8uKgXKNhFmcayayrvJbeF9YJ7ufmGZ3FPh9d+o9t/u2Hqlph+/HGBntULWrJ1SXPDtcFv29yyXlDUVainha0WGKZPM0cTeQTcfiQm8eTNCn5peLdudBvT33/4xw//YKjaOD0kkwOTTsEv4qoQBNpFXYXVn4RMC+D3oTajNRcViufeyY/EBA9bBuxmb+9BTD/+8Le//vXv/8BLZQw/YiTNFZi/Cwi5Yw1+sShosjodL4InJSTSUoVcRDka6fGtct8DmIR8tYKxXz2kmy5DTP/3rz/94//8+BMIqllHV03GUjBtWVZCKaiMsqrTFfVMJZDfEyGLAZjAyhx87Vn7cZh4fbWAsVt+vUmdGKa///WnH3568gNgaj+rIU0LDSzIW4muR6jsy3pmUfelnuGhR1D0zHNYmqy8azwW0/YSU3uwUcULffrpp7+DrODKxjucZFvkkrlrqbITORKuKy7rvqw+LuSzHFf6ZqGlORFbdH17k2s+jEldYbI3eKcFph//BuNHXNrawiibhgn/iz71UlfWHJu/ro8X6wg8pS0zGhuaG/vFYpf4qvRYTNfrnPr9hOMmpqUvKL0SsaVprOHqTkvR88urWOev1xGK9RZen4ZAYnCJesFFhVp191GYuMkSU3ewJgm6jWkxNYW3F3CBBzd3CIxKXq+3sHUpbDSVXQ9XP1Z3oZOdR2H6JDmxsTMpzJMnSs1zDdQWnCruel2Krd8xdtVaagPBCEG+u+6nfhjTzgrTo+S02/huZQq8aCapo1lFH9Rq/W61zukue3WVacjWkd/1rjH9v6ebhnLD7rZ+2XTVL9+tMPXeFfs5FqgI589CMPVb65zL9eCiL0Lg/VCVsaOTXC904t7IzWOF6cGrlphYiwHokrlEJXCsXffWevBi3TzVQjBQwb9SDVfFJlZOOVjeZ6f00FhOceXBy5bUvXqMRucb45ht5YHYeuVh38CtdfNVf0GiU9Mby25sumpEFuXdJ193NEsdTLRoHlloVBjvY8Mi3J3+gkUfBvAYZTo2ZEsn4lRjPd7Ern9C3/mjRrdus5nLlCwypHEsiKarxfReH0bRr8LxfiAZgSPPRBJrActe6Xn1CzbIrBm7VczaIV9Rr3SxBqis2UzD/VV3+1UWfT16qrpZy1MtL8JNKbiky/Mnn7cVZcOoNNhakmDGY81NuFY+tzR4FuHu9/Vg/5MIAo1NIuiBpmnOe5K4rKvMnKzv2fus0Vy0r00jPY8MY+4rJIsszErEe/1Piz4xlpgLdhzFuehZ2kxkKjW8e/Hnj50hKhPvj9XAVpKxbE0VkceO0HV9YkU/3cJdECLaLlzP5+jbiD78SsbXLA1Z4y9JLCBNU5HzLCnAAMut7acr+g6XYUCfQTTOxchKWJVmayh9DVBNqWhuE3gxlizLmHEtP1At7Ete33dY9GeyQXPISWNejyTJK8L3d8MNva+fNEpDFuaoj5vMjNRRI1M0PSuim/ozF32suK6agTPLFD3EfSgCv5DUF2+lbe4MWSWeZlaQKZCmJIEcmlTwIWyTrQ095KzfF1xsJBkRr/gu5PERJWaxZUYfbujRfOyo9Apd4n1LUo3Uzl2jFkmWL7CtARv6fXEdGnsCa4EzFUXfMa4syxfzIGB0ltidL9ldCPSkYy+WxnCTs2VEsTM2Y8tgNHtjX/Sif5z4ORUvHSOOjbTlu3JUUCJij9a0+Tx2tKsjBgk728XEMcLIcMZqaCahD098oH980WcvCGCrUsYFWg1y4pm+qHEK3PPq2h7Ej4+mXH/OOL6S1BTclTJW0yw1JDXibWy4f7W5z57tR0AaMVWtrJUYwaVhTCG5uvLYujZPtzqfJap2tbPFFgZpbODOBp7ooRTk/tgwsFYlPrgfYbFvQ7CjjOqpnBrOVMkCWdMMttEXNP1gWPrUPY/7pdVuEuYr3QSSEAXmLnkaQ67ysX0bq/0tAuTvkKCOMxH8QnCRWlKxIxhENWl80tEN+2pjUgiJELBq1wgtY55TXgD1jrE/leQf2d+y3AcEd7iS5XEumo6c2qJwoVqtpYs/n7zZeaxbqOy8mZwXLkCZuvBKiTTPHNkBMiRklou1Z35v8NGNucV+KY5aUqgTPZAjUHCaGOPWMs8g4lan3nvEeRLN/V69s8Xsgyd2KslXlGs5oKmRLLs5yAgXeh6zX2q5r4wkcxPsD7AQm6OJxbb2CsWiOiHfTZ415AcPK6nsyo1nk+/IwiclY82aY910KkeZK1mg6zbryXnUvrLl/ju2lX6uJdRM50RPkAjzdrzopgNZHeyx7Xdru4FxA9723gHIaEE0MktypxCmIIt0LdDQaWw5eAzDI/ffsX2Kz4sGEDvUbJCRFNYKLY0NbCkvWlyJvnV+sl3FXYrt/Uql0nzShH/327hTsbp9cp7rxWJC0UjvqhctIvo27omQApsSH/037lN8pMEU+zlZb4uWQdpgyHP2v7qhyhm8atEjzrZzCltnJ5MXL+ow+vjPixeTk7MtYbGhk71X7GPjsGFldqpFuG9WQ6XHe3zCfs7VvleOj2Qn8S9U1g/PKZ5kWCbxwwtfINfbgany1KzVam/P38K/5lOF0uu9wtiaI2HPtxjLriNbns5TT42KYsEn7Xtl+4OxPxy3TRljw/ILqVmWk3Im5MiRPvVvLgTy7PwZPI/mZrWA1DLC66GFGxNxDUMOMwx3pmOwV/zE/cHLfdQQeK8MzSj28SmRGhnvFU9VpWzqpKK5OGZlTSeAQMVWS/EtJ1EWmFDN1eIYFjHymL/61H3Uq/3mAjZHFAuQvmPNjCzTIKi35to0B6qBcHSd7aMTmJIJ7DgI209S17jSE1X2uAUmDuYsKGYc99x9zn7z6335y53kwoU8SwNwvoHq266lX0ops0DvKk8uLy8zH/IJ3X8PZEtMDYiQhuzRmSV7oVPQfJ4L1XiZhRDcl/8ZhwUszy9YzIftOqYRhgawKuFSToVYe88KCuNxZsEYj1NbsEPJEznxSh5fJLFlAcGwDCtYlDhJDp6kAEXzvc86v+D6nIfijjM59mULZGVc0khKgOSjPfG6HE7dsaVqmpsTPAoDmMhUm4uiHmomMCVDXmIC29NYyoHnPDzKe68dy/MwUB7W2IQ8Jsq1FPyUm/PF+/O2lhJRmWt5SxQI8C1jSsEZhSaYrAZJLPWdxYZgvAczVvIl52E8uT43BNdtPcWRAjMFlgdyoIgNHzDVLkRwQvh88POyZwSY3FsX0VgK2AWe5i21iC/ODXn1ReeGLM5XwYVvcN/gn7LcCIVWaCRKjJrDmON7usAEGY8Bxgk6E0myJjvMq5HMGpNrd0H4Lz5fhe36K86hgZf2p2IqZ7RmOHorLOqMSgo/l5h017Vj+UIk77Vx7BgBOy8A9CpbJf3KVqc/+NJzaJ7cPK9HIGaatqhnRAoxxkzRWmMrEyCGWSYLamHuqxBhMysU7UAOMC9Y8hzu653Xg2N1rhHkQeAhUzmnmeGaEIF5xQDPiX4C8x1fsxzHUBNaCwyd+mMpwhOZTLZz/uuea/Tk1vlPPKdnHqEXkhWEXsabxphwC0x0JsuQTUqpQOYwXyRT1ZhpNct5vvL5T08W52Qd0iLRo2BuIfhqNRAzI1RwfzRiUlIj9vPLsWGK7yWPwqzFeRESiUgPv/Y5WTia1+eJof0oSh4HESSBuOoG+gOYQLd8KtBIm4n++ArL68WhUX/UeWI47py7JlBIaXMvR0UKrsAuiYWb/Eg2x9OMlluFKPcHnrvGUN09n45bHHnh2+hWL32GVVyZ/vJ8ut4fdj4djvXn+PEsJeRXvvHPPMevGLfPOyT3zjsknPmnnndYjJvnQh7cOxfyYPT9n34uZDGuz8+s3zo/s/7/6fzM5SjOGd3pNRoNthgGP3s7X37O6P8ClCVNZNCiDb0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E2E8F7-4BDB-474A-8B4C-F4044DFA81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76585"/>
            <a:ext cx="3265512" cy="4356671"/>
          </a:xfrm>
          <a:prstGeom prst="rect">
            <a:avLst/>
          </a:prstGeom>
        </p:spPr>
      </p:pic>
      <p:pic>
        <p:nvPicPr>
          <p:cNvPr id="12" name="Image 1">
            <a:extLst>
              <a:ext uri="{FF2B5EF4-FFF2-40B4-BE49-F238E27FC236}">
                <a16:creationId xmlns:a16="http://schemas.microsoft.com/office/drawing/2014/main" id="{071C556D-A231-4DE0-8731-B54053A265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755" y="5679905"/>
            <a:ext cx="3414732" cy="1365893"/>
          </a:xfrm>
          <a:prstGeom prst="rect">
            <a:avLst/>
          </a:prstGeom>
        </p:spPr>
      </p:pic>
      <p:pic>
        <p:nvPicPr>
          <p:cNvPr id="13" name="Picture 12" descr="VA Tweet">
            <a:extLst>
              <a:ext uri="{FF2B5EF4-FFF2-40B4-BE49-F238E27FC236}">
                <a16:creationId xmlns:a16="http://schemas.microsoft.com/office/drawing/2014/main" id="{23893F79-3759-4179-8FB0-6A05517929D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733256"/>
            <a:ext cx="3265512" cy="1052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upload.wikimedia.org/wikipedia/commons/thumb/c/cd/US_Department_of_Veterans_Affairs_logo.svg/2000px-US_Department_of_Veterans_Affairs_logo.svg.png">
            <a:extLst>
              <a:ext uri="{FF2B5EF4-FFF2-40B4-BE49-F238E27FC236}">
                <a16:creationId xmlns:a16="http://schemas.microsoft.com/office/drawing/2014/main" id="{CC2483EB-47A2-4858-9F80-834530D5E70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81442"/>
            <a:ext cx="2474270" cy="56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0BA8F4-EEBE-4D3C-ACAF-55B966BA4F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5" b="14100"/>
          <a:stretch/>
        </p:blipFill>
        <p:spPr>
          <a:xfrm>
            <a:off x="251520" y="1412775"/>
            <a:ext cx="5040560" cy="42691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E790ED-F34A-4373-906A-2F7D790006B3}"/>
              </a:ext>
            </a:extLst>
          </p:cNvPr>
          <p:cNvSpPr txBox="1"/>
          <p:nvPr/>
        </p:nvSpPr>
        <p:spPr>
          <a:xfrm>
            <a:off x="5580112" y="1043444"/>
            <a:ext cx="3265512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E75721"/>
                </a:solidFill>
                <a:latin typeface="+mj-lt"/>
              </a:rPr>
              <a:t>1</a:t>
            </a:r>
            <a:r>
              <a:rPr lang="en-US" b="1" i="1" baseline="30000" dirty="0">
                <a:solidFill>
                  <a:srgbClr val="E75721"/>
                </a:solidFill>
                <a:latin typeface="+mj-lt"/>
              </a:rPr>
              <a:t>ST</a:t>
            </a:r>
            <a:r>
              <a:rPr lang="en-US" b="1" i="1" dirty="0">
                <a:solidFill>
                  <a:srgbClr val="E75721"/>
                </a:solidFill>
                <a:latin typeface="+mj-lt"/>
              </a:rPr>
              <a:t> SGT. JIM DUFFNEY</a:t>
            </a:r>
          </a:p>
        </p:txBody>
      </p:sp>
    </p:spTree>
    <p:extLst>
      <p:ext uri="{BB962C8B-B14F-4D97-AF65-F5344CB8AC3E}">
        <p14:creationId xmlns:p14="http://schemas.microsoft.com/office/powerpoint/2010/main" val="210337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0"/>
            <a:ext cx="9144000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3317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ild 1" descr="13_verigelung_punkt.png">
            <a:extLst>
              <a:ext uri="{FF2B5EF4-FFF2-40B4-BE49-F238E27FC236}">
                <a16:creationId xmlns:a16="http://schemas.microsoft.com/office/drawing/2014/main" id="{B955E549-869B-4EDA-92BA-5B4909E7F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79" y="2025389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eck 13">
            <a:extLst>
              <a:ext uri="{FF2B5EF4-FFF2-40B4-BE49-F238E27FC236}">
                <a16:creationId xmlns:a16="http://schemas.microsoft.com/office/drawing/2014/main" id="{147418D9-5B6D-4685-844D-6D4949E0839F}"/>
              </a:ext>
            </a:extLst>
          </p:cNvPr>
          <p:cNvSpPr/>
          <p:nvPr/>
        </p:nvSpPr>
        <p:spPr>
          <a:xfrm>
            <a:off x="1043609" y="2076993"/>
            <a:ext cx="4896544" cy="1763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2"/>
                </a:solidFill>
                <a:latin typeface="+mj-lt"/>
              </a:rPr>
              <a:t>Capital &amp; Revenue Input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chemeClr val="accent2"/>
              </a:solidFill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</a:rPr>
              <a:t>Price of System Equipment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</a:rPr>
              <a:t>Self-Funding Operations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</a:rPr>
              <a:t>Revenue Sharing Models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j-lt"/>
            </a:endParaRPr>
          </a:p>
        </p:txBody>
      </p:sp>
      <p:pic>
        <p:nvPicPr>
          <p:cNvPr id="21" name="Bild 1" descr="13_verigelung_punkt.png">
            <a:extLst>
              <a:ext uri="{FF2B5EF4-FFF2-40B4-BE49-F238E27FC236}">
                <a16:creationId xmlns:a16="http://schemas.microsoft.com/office/drawing/2014/main" id="{26F4C97A-6794-4C6E-9D5D-673D3E6BF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79" y="4027947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hteck 13">
            <a:extLst>
              <a:ext uri="{FF2B5EF4-FFF2-40B4-BE49-F238E27FC236}">
                <a16:creationId xmlns:a16="http://schemas.microsoft.com/office/drawing/2014/main" id="{1C8B1CFB-3954-4675-AB0B-A3AB8859041A}"/>
              </a:ext>
            </a:extLst>
          </p:cNvPr>
          <p:cNvSpPr/>
          <p:nvPr/>
        </p:nvSpPr>
        <p:spPr>
          <a:xfrm>
            <a:off x="1043609" y="4118794"/>
            <a:ext cx="4896544" cy="2379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2"/>
                </a:solidFill>
                <a:latin typeface="+mj-lt"/>
              </a:rPr>
              <a:t>Business Models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chemeClr val="accent2"/>
              </a:solidFill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</a:rPr>
              <a:t>Collaborations with Governments,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</a:rPr>
              <a:t>Non-Profits, Private Industry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</a:rPr>
              <a:t>Option to Fund Ongoing Operations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</a:rPr>
              <a:t>with Sponsorship &amp; Users Fees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j-lt"/>
            </a:endParaRPr>
          </a:p>
        </p:txBody>
      </p:sp>
      <p:pic>
        <p:nvPicPr>
          <p:cNvPr id="4" name="Picture 3" descr="A person riding a bike down a dirt road&#10;&#10;Description automatically generated">
            <a:extLst>
              <a:ext uri="{FF2B5EF4-FFF2-40B4-BE49-F238E27FC236}">
                <a16:creationId xmlns:a16="http://schemas.microsoft.com/office/drawing/2014/main" id="{B3EC675B-5A62-46E5-8EA0-E906A2D7C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863304"/>
            <a:ext cx="3101747" cy="4653136"/>
          </a:xfrm>
          <a:prstGeom prst="rect">
            <a:avLst/>
          </a:prstGeom>
        </p:spPr>
      </p:pic>
      <p:sp>
        <p:nvSpPr>
          <p:cNvPr id="11" name="Parallelogramm 4">
            <a:extLst>
              <a:ext uri="{FF2B5EF4-FFF2-40B4-BE49-F238E27FC236}">
                <a16:creationId xmlns:a16="http://schemas.microsoft.com/office/drawing/2014/main" id="{C8C02BA2-C788-4F62-B986-D7B9C347911D}"/>
              </a:ext>
            </a:extLst>
          </p:cNvPr>
          <p:cNvSpPr/>
          <p:nvPr/>
        </p:nvSpPr>
        <p:spPr>
          <a:xfrm>
            <a:off x="539552" y="600368"/>
            <a:ext cx="5112568" cy="468312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j-lt"/>
              </a:rPr>
              <a:t>Commercially Sustainable Business Models</a:t>
            </a:r>
          </a:p>
        </p:txBody>
      </p:sp>
    </p:spTree>
    <p:extLst>
      <p:ext uri="{BB962C8B-B14F-4D97-AF65-F5344CB8AC3E}">
        <p14:creationId xmlns:p14="http://schemas.microsoft.com/office/powerpoint/2010/main" val="751915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0"/>
            <a:ext cx="9144000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3317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451A6A-8021-4C98-93AE-915392CAC9D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775" y="4107434"/>
            <a:ext cx="988448" cy="1234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BA3B47-A192-4593-8456-7BBEF69591C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61" y="1617770"/>
            <a:ext cx="1567119" cy="106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69A80B-A26D-48C1-AB37-4BDE213858E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17619" r="9918" b="8813"/>
          <a:stretch>
            <a:fillRect/>
          </a:stretch>
        </p:blipFill>
        <p:spPr bwMode="auto">
          <a:xfrm>
            <a:off x="3288754" y="2923920"/>
            <a:ext cx="1567118" cy="101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F12E293-E5AA-438A-8487-CB2FAE2F7F7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7" t="13087" r="16058" b="9952"/>
          <a:stretch>
            <a:fillRect/>
          </a:stretch>
        </p:blipFill>
        <p:spPr bwMode="auto">
          <a:xfrm>
            <a:off x="3645562" y="5341625"/>
            <a:ext cx="979488" cy="93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icycle parked on the side of the street&#10;&#10;Description automatically generated">
            <a:extLst>
              <a:ext uri="{FF2B5EF4-FFF2-40B4-BE49-F238E27FC236}">
                <a16:creationId xmlns:a16="http://schemas.microsoft.com/office/drawing/2014/main" id="{AFE158E2-AE52-4561-BE1A-76B1EDA93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48" y="1681777"/>
            <a:ext cx="3277513" cy="2187789"/>
          </a:xfrm>
          <a:prstGeom prst="rect">
            <a:avLst/>
          </a:prstGeom>
        </p:spPr>
      </p:pic>
      <p:pic>
        <p:nvPicPr>
          <p:cNvPr id="9" name="Picture 8" descr="A bicycle parked on a city street&#10;&#10;Description automatically generated">
            <a:extLst>
              <a:ext uri="{FF2B5EF4-FFF2-40B4-BE49-F238E27FC236}">
                <a16:creationId xmlns:a16="http://schemas.microsoft.com/office/drawing/2014/main" id="{E78D6261-6EBC-450A-B584-1855FE1E75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30" y="4087022"/>
            <a:ext cx="3277513" cy="2187805"/>
          </a:xfrm>
          <a:prstGeom prst="rect">
            <a:avLst/>
          </a:prstGeom>
        </p:spPr>
      </p:pic>
      <p:sp>
        <p:nvSpPr>
          <p:cNvPr id="38" name="Rechteck 13">
            <a:extLst>
              <a:ext uri="{FF2B5EF4-FFF2-40B4-BE49-F238E27FC236}">
                <a16:creationId xmlns:a16="http://schemas.microsoft.com/office/drawing/2014/main" id="{C824C10D-0A9E-487E-9039-D48E5706D2DB}"/>
              </a:ext>
            </a:extLst>
          </p:cNvPr>
          <p:cNvSpPr/>
          <p:nvPr/>
        </p:nvSpPr>
        <p:spPr>
          <a:xfrm>
            <a:off x="507279" y="2313319"/>
            <a:ext cx="4896544" cy="1763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/>
                </a:solidFill>
                <a:latin typeface="+mj-lt"/>
              </a:rPr>
              <a:t>Sponsorship Acquisition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accent2"/>
              </a:solidFill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j-lt"/>
              </a:rPr>
              <a:t>Quality Partners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j-lt"/>
              </a:rPr>
              <a:t>Efficient Use of Space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j-lt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j-lt"/>
              </a:rPr>
              <a:t>Local Involvement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j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C11CD53-E3F9-45C0-94C5-5FBCA467279F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544698" y="4724529"/>
            <a:ext cx="2739390" cy="1017905"/>
          </a:xfrm>
          <a:prstGeom prst="rect">
            <a:avLst/>
          </a:prstGeom>
        </p:spPr>
      </p:pic>
      <p:pic>
        <p:nvPicPr>
          <p:cNvPr id="41" name="Bild 1" descr="13_verigelung_punkt.png">
            <a:extLst>
              <a:ext uri="{FF2B5EF4-FFF2-40B4-BE49-F238E27FC236}">
                <a16:creationId xmlns:a16="http://schemas.microsoft.com/office/drawing/2014/main" id="{249EF20D-D4EF-4FE0-9D73-7E243562E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9" y="228695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arallelogramm 4">
            <a:extLst>
              <a:ext uri="{FF2B5EF4-FFF2-40B4-BE49-F238E27FC236}">
                <a16:creationId xmlns:a16="http://schemas.microsoft.com/office/drawing/2014/main" id="{B0283B1A-5EC2-4DA0-86CF-EECE7DFAE0FE}"/>
              </a:ext>
            </a:extLst>
          </p:cNvPr>
          <p:cNvSpPr/>
          <p:nvPr/>
        </p:nvSpPr>
        <p:spPr>
          <a:xfrm>
            <a:off x="539552" y="600368"/>
            <a:ext cx="5040560" cy="369945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j-lt"/>
              </a:rPr>
              <a:t>Commercially Sustainable Business Models</a:t>
            </a:r>
          </a:p>
        </p:txBody>
      </p:sp>
    </p:spTree>
    <p:extLst>
      <p:ext uri="{BB962C8B-B14F-4D97-AF65-F5344CB8AC3E}">
        <p14:creationId xmlns:p14="http://schemas.microsoft.com/office/powerpoint/2010/main" val="3888031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7">
            <a:extLst>
              <a:ext uri="{FF2B5EF4-FFF2-40B4-BE49-F238E27FC236}">
                <a16:creationId xmlns:a16="http://schemas.microsoft.com/office/drawing/2014/main" id="{8B965ECC-AD53-4438-8896-8E0949AFA4E4}"/>
              </a:ext>
            </a:extLst>
          </p:cNvPr>
          <p:cNvSpPr/>
          <p:nvPr/>
        </p:nvSpPr>
        <p:spPr>
          <a:xfrm>
            <a:off x="0" y="-27384"/>
            <a:ext cx="9144000" cy="87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4" name="Parallelogramm 4">
            <a:extLst>
              <a:ext uri="{FF2B5EF4-FFF2-40B4-BE49-F238E27FC236}">
                <a16:creationId xmlns:a16="http://schemas.microsoft.com/office/drawing/2014/main" id="{7A493C27-56CA-47D2-8B89-491FE0C617E5}"/>
              </a:ext>
            </a:extLst>
          </p:cNvPr>
          <p:cNvSpPr/>
          <p:nvPr/>
        </p:nvSpPr>
        <p:spPr>
          <a:xfrm>
            <a:off x="539552" y="620688"/>
            <a:ext cx="2952328" cy="36004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j-lt"/>
              </a:rPr>
              <a:t>Citrix Cycle at a Glance</a:t>
            </a:r>
          </a:p>
        </p:txBody>
      </p:sp>
      <p:pic>
        <p:nvPicPr>
          <p:cNvPr id="5" name="Picture 34">
            <a:extLst>
              <a:ext uri="{FF2B5EF4-FFF2-40B4-BE49-F238E27FC236}">
                <a16:creationId xmlns:a16="http://schemas.microsoft.com/office/drawing/2014/main" id="{062BDC46-1F39-490C-9491-F25D87A6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9AB574-ACC3-42CF-BCE9-3C1919EF7FDB}"/>
              </a:ext>
            </a:extLst>
          </p:cNvPr>
          <p:cNvSpPr/>
          <p:nvPr/>
        </p:nvSpPr>
        <p:spPr>
          <a:xfrm>
            <a:off x="539552" y="1491888"/>
            <a:ext cx="4572000" cy="49237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indent="-857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400" dirty="0"/>
              <a:t> Launch Date: March 14, 2019</a:t>
            </a:r>
          </a:p>
          <a:p>
            <a:pPr marL="85725" indent="-857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400" dirty="0"/>
              <a:t> 300 Bicycles</a:t>
            </a:r>
          </a:p>
          <a:p>
            <a:pPr marL="542925" lvl="1" indent="-857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000" dirty="0"/>
              <a:t> 200 </a:t>
            </a:r>
            <a:r>
              <a:rPr lang="en-US" sz="2000" dirty="0" err="1"/>
              <a:t>Pedelec</a:t>
            </a:r>
            <a:r>
              <a:rPr lang="en-US" sz="2000" dirty="0"/>
              <a:t> Cycles</a:t>
            </a:r>
          </a:p>
          <a:p>
            <a:pPr marL="542925" lvl="1" indent="-857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000" dirty="0"/>
              <a:t> 100 8-speed Cycles</a:t>
            </a:r>
          </a:p>
          <a:p>
            <a:pPr marL="85725" indent="-857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400" dirty="0"/>
              <a:t> Statistics Since Launch:</a:t>
            </a:r>
          </a:p>
          <a:p>
            <a:pPr marL="542925" lvl="1" indent="-857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000" dirty="0"/>
              <a:t> 19,190 rides taken</a:t>
            </a:r>
          </a:p>
          <a:p>
            <a:pPr marL="542925" lvl="1" indent="-857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000" dirty="0"/>
              <a:t> More than 35,000 miles ridden</a:t>
            </a:r>
          </a:p>
          <a:p>
            <a:pPr marL="542925" lvl="1" indent="-8572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000" dirty="0"/>
              <a:t> August, 2019: roughly 1 ride/bike/day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</p:txBody>
      </p:sp>
      <p:pic>
        <p:nvPicPr>
          <p:cNvPr id="9" name="Picture 8" descr="A person riding a bicycle on a city street&#10;&#10;Description automatically generated">
            <a:extLst>
              <a:ext uri="{FF2B5EF4-FFF2-40B4-BE49-F238E27FC236}">
                <a16:creationId xmlns:a16="http://schemas.microsoft.com/office/drawing/2014/main" id="{4592754E-15D1-4216-9241-2C161A194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952511"/>
            <a:ext cx="2788857" cy="2788857"/>
          </a:xfrm>
          <a:prstGeom prst="rect">
            <a:avLst/>
          </a:prstGeom>
        </p:spPr>
      </p:pic>
      <p:pic>
        <p:nvPicPr>
          <p:cNvPr id="11" name="Picture 10" descr="A person riding a bicycle on a city street&#10;&#10;Description automatically generated">
            <a:extLst>
              <a:ext uri="{FF2B5EF4-FFF2-40B4-BE49-F238E27FC236}">
                <a16:creationId xmlns:a16="http://schemas.microsoft.com/office/drawing/2014/main" id="{3322C1E7-ECFB-44B7-ADCA-E3A37259A1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0" b="12820"/>
          <a:stretch/>
        </p:blipFill>
        <p:spPr>
          <a:xfrm>
            <a:off x="5796136" y="1000183"/>
            <a:ext cx="2788857" cy="278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54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ECFB797-EFD2-47B0-AC6E-A4CEC3EB2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765" y="1196752"/>
            <a:ext cx="4658507" cy="48806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544508-B55C-44D4-802A-76D3D963B364}"/>
              </a:ext>
            </a:extLst>
          </p:cNvPr>
          <p:cNvSpPr txBox="1"/>
          <p:nvPr/>
        </p:nvSpPr>
        <p:spPr>
          <a:xfrm>
            <a:off x="286765" y="1490008"/>
            <a:ext cx="8570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E3BC0A-17C8-4F2B-95DB-AA2F3D01B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96752"/>
            <a:ext cx="4658507" cy="4880682"/>
          </a:xfrm>
          <a:prstGeom prst="rect">
            <a:avLst/>
          </a:prstGeom>
        </p:spPr>
      </p:pic>
      <p:sp>
        <p:nvSpPr>
          <p:cNvPr id="3" name="AutoShape 4" descr="data:image/jpeg;base64,/9j/4AAQSkZJRgABAQAAAQABAAD/2wCEAAkGBxQTEhUUExQWFhUXGRwaGRgXGR4dGxwZHR0cGh4cGB0cHyggHhslHB8cIjEhJSkrLi4uGh8zODMsNygtLiwBCgoKDg0OGxAQGywkICQsLCwsLCwsLCwsLCwsLCwsLCwsLCwsLCwsLCwsLCwsLCwsLCwsLCwsLCwsLCwsLCwsLP/AABEIAKgBLAMBIgACEQEDEQH/xAAcAAACAgMBAQAAAAAAAAAAAAAFBgMEAAECBwj/xABGEAACAQIEAwUDCAYJAwUAAAABAhEAAwQSITEFIkEGE1FhcTKBkRQjQlKhscHRBzNicnOyFSRDU4KS4fDxFmPSNIOTosL/xAAZAQADAQEBAAAAAAAAAAAAAAABAgMABAX/xAArEQACAgICAgECBQUBAAAAAAAAAQIRAyESMUFRImFxBBOBkfAjobHB4TP/2gAMAwEAAhEDEQA/APSprJrdxROke6uYq6dqznaadFfBb3f4h+5asg1UwI1u/wAVvwpZ/SN2gNi0MPZMYi/op+pb+k/wkD3npRukMk26QsdruOfK8SQp+YsEqvg93Zn9F9ke+hM1HZtBVCjYaD862a4pS5Oz1sUFCNBPs/xJrF5XGxMEeP8Avb4V63YvB1DrqGEj314o1PnYbi+Ze6Y69PXqPeNfjVMU6dMh+Kxco8l4AXb9Rcx1u3pui6+ev41ZxWDWxavZAF7x5MfVJMD76j7QMf6SP71v+UVriVwv30j6Sgegz10yOCFbNYk817fa3/NbrROrb/8Ap1+63XOK9q9p9T+ZfyrTe0/8FR9lqlGLWBbnRT7LWtQdvp1Qw2BS3ewpRQrG8+s/QUbeu/xqZDqPKwevk1XcDistlDAkLcIJAMQek9daxgf2hacTe/fOvlUmBX+qDX+1/Ch+IvFmZzqx116mmvhjfMWoC7GZA3k7U0nSFirZKDl7tQNAqdPGNia64aM9xpEcvgBuesb7V3iLZLKfDLXODBTMT9UfefOpaKbDPC7WU6R7Ow236USoTwe7mLTAIgafH8aK1SPROXZutGsmtTTCmRVLFcSsorM1xABvzD8K54zxO3h7Ze42XQgeJPkK8dK2iurazO/xoBR68nE1ZV7thrpzenrr7qJg15yEs95YhzBVRo0zMjTX/cV6FYMqDM6D7qWMrHnGiWtE1lanWnEI8SeVvQ14z8pIgSIEdPVvvFOnajj1yziXRWOXInL0EzJpQFxOXk3jr60kmVgvY1/o5uS90mNFUaDxM/jSnxsxiL5/7r9fM1d4Lxc4cs1tYJAB2Onv8KpYmy19nZcoLEEyY1aaMWLNeQjwvCqqghjLZWg+OpgV1g3VgdYhoEdZX8hU2EQgKJGgUb+RqLA4d1BkrJYHQjbKfxoGQwdm7Xz6mdwx+MU4xSbwTEqjoWOmWDsdSBTPY4nbdgqkknyrRZpItxW6ysphCnwrEs6sGg5ckaeK9a80/SxxvEWMVbWzeuWwbQJCtAnMda9E7OxlcyDOTafq9Z/CvJv0wYgXMUGX+z+ZP7wAf8SPdU06iVq5sGYvtXjbdvDlMTdBdGZjO5zkSZHgBVS3xpmc3r9x7t0gKCd8o+z4VXxVgtawsCfmWPu7xpoa4pO1RWPxdoKX+Pv9FQPXWj3CbNz5Kl5zJuMTB6J7Kx75PvpNwOEN66lpd3YL6DqfcJPur1i/YHLaUfNd2y6DaAAs6aEVObUei+JSyPb6F8Va4ZizbuKQY1Gv3H3H76pk+O+x9RoftrRIipnT2glxPGXO/N1jzkgzG8CBpWJxi5mGZzBMmPDyrRPe2v2l0Pn1qhhiM6hus9Y2BNNGbvbEljgoukNF/EgG5z3OUrO2knprWNixLjM+iBumgOXUa76/fVXF3bc35DbpOu+ukeFY72813Rv1azqNvm4j7K66PLstDFD6z/q82w2iZ338qlsuGsHmMNbuHbfXr4UOD2/Bv1HiPZjb186tYR1GHXf9U8bbT1rM1gy5seun4U3YJPmLWgPIfx86Ubg0Pj5fhTjhUJs2oBPJuPfRydAx9lq+vMNOi1zYXRxHQaT5mucXac3FK6DlnSZEHQeBmt4a2QHzTssaeZmpFAhwS1GcwBJ/AUVmhvBlgNp1/AUSqkOic+zRrk11NKmM47dW9dUFcoaBI8hTWLVlP9Jd0LbsggEZnOoB2A8fWkyy692OQSVA9keB1B8Tp9tEe3HE3urbzxpmiNtY/KhmHK5dVOqCObYhddPOg2UgibB40jeTlOnLOmXb416P2OxLXMMCxkhio9BsK8wwbKdSpOpnmjSBXofYK5Nq4usKwj3iTQXYZbiNNQYW6WmY0JHKZ2PXzrvEOVRmG4BPwHWqPB7hLOPRp13bff0piKPMeM403MVfL82W5kHTQEgDTyqtaYSnLry9f3vwqTF2v6xf/avH+Y1Gi6p/h+40jOmPSOsPeUAkII5dzPWrvB1JBaN2Xz01qjZt6Hb6O+25oxwbRQADGZdjA6/Z/pQM1ols2zpp9Xp+yawWTA06Dp/2yKvoui6NsPp6+wft/wCaH28We8FsTHITJ8VGn++tEQ7FowdNen/xiiXAmIvp5n/8itZ2EgkSBOg060U4dhAMt2cxjMBG0gaT4UqlYWqQxzWUt2e0bsFPdjXxJ2+FdntKf7sf5v8ASqWiPFhLivGLeGw9y9cICpsB1MaKPEzXjKYU4rDObhIZrhusdyJJLfYfsq3204y2KJWStpScmkT+1Hifuph7J8FX5PnFz6JMZT4elc0pUkd2NK3flALF4JLQtLbzFQpUMwhiA7ax0kmfhSxxrAZeddjuPD/SnPHYO4y2mJBaHzE5tT3jfs1TfhVwiCFjb6f/AIUtu7KfHhxf+GCv0d8PzXLl8jS2Mqn9pt/gun+KnTEcQtKwXMoY/RJA360N4QbOHsojOFBJOv0mmGjr4D3Cou1DWbiP89bzIYynNIOvLIWKRrnPY8Zfk4+rbIuKoBdboH5h67H8D76pEDUVfxy50shGU3UgMubmyka6RPhUKcPuHYLv1aPvFZbQ7koumL2F4i+FvQSSkgEbyviPOjNy/bOMtG2+dMuYiIKsdMp6SPLxqhxLA5nC6Z13gg+YGnnRHhHAHOIBBWXXNvtrVGlX1OdTqVXoM4i8vzpKzBXNuMxJMHyjyrbsoa4Cswq5jrzA5IHlGm3hVnjdruM6sqMYtk7xqWifGIqvexIzXRkWQqDrzezof99K6Iu4pnHNJSaRouNZG1mdz7EDl2+2p7Nxe4XQ/qzGu3MPj0qpexXOFyKCQLZDTO0R6TRTG4PurGVsrHLlnXeR49KLAgK+IUkjm92wpz4a4axaJDaJ0/4pNazGu1OXDWAw9rU+wDpRyvSoGKNeS5dcZ9c3TwjastuMre3sPDz2rWYZ4kyDtHlNcq8g69N/xqFlqCfCmHMBPjrv4UQLUO4Wd6u3jyt6H7qtDojPTEftp2hUsi4e/qs5+7Y6bRJFKKYwlizsxJgzJmZG/wDhmuexzRdvNpK2nYSAdQpIMGn3A3rQtILxtG5lBblA1IB6CBuKagJiPfuq0SSSJifX8pqu7TOusb+78q9G73CkxNn4L+VLHaVfmsSIt5Va2bZRQOV1J1IEmhQykA+HWs0qkEz8Bp1ps7OcXW0t0Z1zZl6SIgjXzmlvsbiMi3oAloUHwEGY+NG7nDLam5BIJCn2usn86yXkzm6oJ4jjQvHKzAqIgA/S16Rr0qQY0I5L51BIIJ01E7aUG+QIjNqZBXr1ir+NwoZApMTef7SZ3rNCgpltFmIjUkli5ktPhG9WcPwxGCsAcpBysG+qSIjfSo7PDrZMBj7R6jber+AOUWratyiY2O7n86PQeTKlwWVsHKksS5DNOmSB79ah7PqHDsYkBCDsJLHoKeMT2StuhUXHUE59IOsmQNNjP2UJt9gbiPmTEyuvK6dPCVNR1dlbdUVbdoELzJ0339g/hr6TS/bAOKUAyAVHwUU38Q4ObAWShkwIUzoh6x4da8/S4wvnKNQxge6iAasdfVM0sAcvX31lvtAiokozAxoE1K6c2omPOly9jScuUBrjDUNrpBOlLHE790XCl0uupKjN0Gyr4Cdum9KtDS2eh3u0lsK2Sw+YA5JttAPQaHQVRXtDPtWYP8Nv/KlTBcGvuFOcwY/tWnr0y/jTbhMJbtqF1MbliSSfeanPMol8X4WU+9fct8P4gj4Vbt9dAXCqwzN7ZAVQeugECjWAuA20ZBkVlBAiCARMECvL+G8fIw912ds6K3cllBUOxJciI5mBygnbWnnsViGuYOyXZWMRyjYDQA67wBSST7BFhB8G13D3shy3EFx0P7SuTHmCJFKPajEXECXEuFSADAOhkTqN6dOHuO5vNPsC7MbgZnB+A1pF7Wnk0n6H8taMblsfm1B0UOJ3S2GwhP0rjn3lgaq8fIz4n+N/5VZxoHyfA+p/mWq/G/axGn9uf/1TQ/n7my9v+eAphZ/pA+Sr/KlFuJY17d5OaVY5Mmm+mo89arYKwoxjNudAfUBfL0q/xbCK1xWj6ceEHSD9lJpvfodtqOvbKtzBZ75eANVy+IaYPu0ovgrMOsQCDB9BNQYewAAT1185EmPvojhwTcJBldI2mY1+2hLoEH8iHtIALilhMqBoJnU7/wC+tBjirfh4fR69KYOK82YwJC6eIiYpQuZgYyiYJI+NdWCXwSOL8RH5toJjGrmzQc2useO8+NMnFb9m5hCSfnMgInfMYpOwWDvXbaulskHzH20x8RRhhyCBARd1Egwgid95qkvFE4asXr666aiBTE+JC27A782j3acoWQZcCZ6Tt76WLuLMHaCKazfZVsAXrSfN25V1kmXAkevsjzrZfA0S0+KHfFRfiC4NvL4IDE+W9cYbGjIxN9WgJzZYgtsSI+lXZvnvmXvrW9zky8wAQbnxB1PiDUWCuu2cFrLctsyq8vnm9dxUCgxcKPtddas4g8reh+6qvCWlSZB1Oo2NWcX7D/un7jV8fRGfZ412Q9rE/wAG5/LT7Z4MGi5nILIukT9Ffy+2kLsfvif4Fz+WnocaZT3a2wSqLEtE8gJ6U4CtgeDpclldpDCc6jf2j110I+FD+0lvLbxCzMGws+MW2q7geOBC6pa15iZfQlOXePBap9p2JTEEjUvZkeHzRNB9BQt8KMAgaSenup3udnbTMzFrktkJgj6O3Takfh3h4n8qf8dfuLcRVgIQZPWQJjyED3zWXQH2VcV2dtS1ybk5u8iRBMbbbeVS2+DI7hi10lDmGZpEsDpr0ArMVibjIDtmB9ncn16RFVTxZipa2chzCc0agaRrsTtQ5IPFlfBcLwqFXU3trgkjYSQ0jKDv+FXuB8Hw63bZTOcq5RmiCofwgHeu7PFXUE3BqWEeEaCPWjHD7ucqwBHMBr6ityTRuLRVtNZycl+4vzaxI6d4YOnUnSr4vHXJix/abyPv+rUZXEZOazac5V2A3z6+4DWt3kYZi2EBjvPZnX4dW3rnLGuIG62794M2mQjl5D7XjrXm72j3zycpDNqfQ/jXoGJdQVUWWTM53Y6kWmPUeEivPHZTdctMFm03jynr0p49Cvs4Uy1tRynYtt4/Gq/bgQbbAiWMnxEQBU7nW1nHJ0IOsRUPbHDJ3ik5t+bz2iPCgUQY4E/zNv8AdFW3GpkVrhN2bNuFGw6dKlvWtelcU3s9jHfFCd2XS3kTvbRe1rpE6knUeMedEMQ5S6WwqvaAgDKDBjxWINCuC8Na5YTLqYJ8SJJrrHcBxC2+8RSwzBdB1Pv+6ui/B5sILTvYxcF7Q3LFu/buWWfvs3MAdC2/LHXUx61Bjka8CXdHUIGBAiNYiAZnYRvQvs32fxN+4DlhVJDHNGQ5TE6+Ovuqnhsatu8DdTu1BEmMwLqDDT4eyem1B+xqpuP2GVOG3HtWlNofMaAQSQRB119JFW34WGkvZaWOZjlMZjuYHrVjhOFuYS3mvWwpu3LjZc0wJzCImBBq/wD0ra0LHLm2BEyfLLIPupGmMsjq6K2H4fluNcygsw1gGJ8h6RViW+kp9Qp0PnWv6Usy0/RIHsny3003qjxfjRRfm7Zcnyb47VkhXJsusByjUCdYU7fD/cVasMAxIOnmPw9aLfo/JvYX55MpzGR11LH8qtcV4OballclPt12peS6AAsTi7amc2kdf+KEccweY5oOqTIHTpFXcVYyrJLN4g9d/KmKzhwcAGIBYM0E7gA7Dy8qdaA6YqcGxzNbyoiykA9On31NxK5dNl86ALl3B8xXFiwsNnEAMSMvh41FftWzbfIGnL9LwkeIFXxu1ZDIqdC9dVSkTqdDpTFxfjotXEtolu7kUBg6wwKsJAmBttHUUCv2TGkAyPPqKi4zbPyq8MwJmTp0/wCZquRbJxGnhWKXE4y69vuyEttlhSJLf3hPXQTHSrmEDhnTu7IOS0YU8p1jU+WseUUvfo5tHvLxEENbmD11IHpROyCcS6dyNFtzbDeGUzP7P4VOuxrHXhawsQBqdBtUmNPzb/ut9xqLhiEA8uUa6e+u+I/qrn7jfymqQ6JT7PHuxYJGKgSe4f7hT/gOGrcVL3OrOglf8IWNtKQv0ecQSzcdrjFQUiQCddOgp5ftPhyNL7A+dsn8KezJE69nbecuGaSD4dZ128/spe7QENbxMA/rkXX9i2VkeWlG07R2NvlL/wDxn/xoZ2q4rau2MiXTcbNMFSsAKfKNzStjUKnDTBUbcw/Cn7i+IRGtNcMKC3xywPvpAwA5l6cw+8U9doFBADAEZLp18kkfbR8Cvsie4jKsaEEmY21b8DQ2xhEKlHAgsW0PXNIO9XbnFPnjaCjKiLOnU5fumrfy+OgMHqB+dSKAvG4VbghvEHeNRRHgV9ikKQMjEb+HuqQcQ09lToOn+tVsI4TNkkZiSZA3mgrQXsLJbI8NPM9DIqHFcat2xLXwDroGk+egoHiMMLpl7t067aAajwGlVP6Cs+L6eniRRoGxkXiq3iuW6rkSVGaSNMp0jw0qtiuEW7Su6oM0Hz1I6T5mgn9AWgdHdTrBHuO4opZVmU22vM6MAJaOXpObfQ+NLJ8VYYq3QH4Vge+9m4O+tLnW2Y511zAeY391Ae3zOLiZiMknLt5TP+tNV7gigpzmVkSo31O8Ur/pGRRcQg7knaNJjT4Vruminmg5wX9Ra39kUfucFvaErGYBhtsffS9wo/MW9NMor0Z8cCFkeyoURn2Gmsr4ztpXMoqTdno5MrxxjR4j2X7QYzCpkw6qc+sm3mMDzn2RXqGAxFy/w9GulWdrixlXIBrpAnT1rxvh/GXtKFXKwC6EjVSRrB/CvVuxOKa7w5Hbc4jXw9qPwp8ifrR5+CX9RbI0sNbtki4xLIAwJ3GZhAIgj11NKV7hOZ2tZWIyK0E5hoZPTbyimfiXGRYeyvdtcLAEBTroz6epJFAcPxod7cvi0QotraaDqSCRJ6aUkUztyZsafF/qVMXbxT5VW5cYouRMpzhVG/v0AltYoxa4c/f2gRdyEMzEjXlG7MgAEzsZox2fxPeWiwt5EBOUsQSfpaga7Rr1rjC9qcOxFtbplyBGVhJ28KVSbf2C5QlH4vsFXrt0LiOZma22VeXNmcwoMKJ0Tr0melNdt4AzEzAk7a1Q4RdKveIJkXCNQPqrrt4VvjHeMqhFLMbiTyluXNLEx00oPegJONy8f9HLstdUi4J9nKTPQGdfLar/AB39Q/hy/fSHgLl5bfECpJFq2MnJOdipKAheY5QdvEjwoxxrji3eHGXyOUtFiCFhzDFYOqnffeDWUfJCTuRTvwdoNFUeMBEDTMf/ALRQHs1w21eusjXHZV1mRmIjcR0I8RrTNxPBLYwbIjFlAkFt9WnX41W7QrVSpiXYxYIfmKEGJg6bHT4iucU8I+bEZ5UHKR0DRIETrWcNJBbNBMkgEeQ+FaxN8uHlVWB7QidwYmngJPsX8S/PMELmXp5iq/Hs3ypwAeZmJP7PT7Pvq1duFnUNEMRp/iGnrtXXHVjFP+6/wiK6ZNM59lz9HtyTiAyn9UQFG5GsgefhVfBXx/SEZLgWQuSeYZQBB8SI19Kufo/RIxLmRCtzD2gNZK+dLvC8UPliPnaO9Bzk8xBbc+6gltit6R7RwwAJoCBrofWs4sfmLv8ADf8AlNdYA8u8+tR8ZP8AV738N/5TWh0CfZ4VwP2W9R91EwtQ9neF3mtM4ttkOobpAGsUSs4NjJPLylhI3A1091Z9jx6Kqiu32Pofurh7oHjHWB91bs2mxDd3aOUHdmMQOse6tQXrRvA+0v7w+8U8ce9+lq8Y/wAIpRucNFi6ih84JB3BjUDp8aZuNYtGzhWBK2r2YDpKiJp70I+yhgGBv336GyG/+qGq3Bcfba5hgrEly+UGdQCQZnfbrVfsZeMX5k5bcAHqANB+FWeEYwm5hgbBTMzEkgckFtDp1308aRoZMhucRt5n5zpfCdfa15fTTbarPHMXbW7iFNwrlQTE8slYIjYnN08qrXsYczzhz+vCjlHifnNtvOp+P4oC9iAbBYKq6hQc8lNjGsfhQMT8SxaB7IL5S1kvA0BAUmdukVy+JT5Phmz+2+UHq+sQdNa3xXEKGsg2S3zGbNlBAGRpSfE+HnURxKfJsLNgnM5yjL+rObc+FYx18qT5LdfvNFu5c87HwmPHSrXCytxsQitLC2pyj6J0IHlNDkxNv5HfZsOcnfQbYTUn62U9J1mpsHeQnEhEyMEQMxGWTI1B6wK1GsIcLsAsmZzmTMjIRvBYZiR9IERHrSd+km2wazmEDnghi08w3JGkeFNvZPHWe+DXbihRmLKTsWmPMmS2tB/0zY6xcbDdwwYLmmNpJH5Uj7opEm4KvzFuN8g6eVOd/HYdYBumYGzsfX01nQaUg8KvfN2xsMoq5isQqmGMb/CT4Clw47ts6fxeRril6PNUtq2WA2w0UT08h4zXqnYMFcFbBDAd/pOn0us60udhOMqLYR1SLTKQwGp8z13FM+IvYi64Ju95ZzZ8sKNemvUCfGhN6ohhilO26CvC8Hb7zv7mWFtqq5ogEkknXYxStxbiAsXsVct5HVssodVYOxDbbbb0Rv4VZUXUu5RliJPKu4gHqI1GtAb9gNcdO7bJCcpOsAsdG9furihj/quUvKOnOpNOkHOD9pGxj3AUFtESQBqSSAOY+UQPKk3s9wx2u27ltWfK/gY01Oo8AZpp7PYPuzdYWmtjJBLMDJ8vtoL2e4piMNafu2IDNqIBgkakeBjrVorimsa/c5pOaxxc7vfj6jf2eUMMWZUG3cJKr46Kd9Ykb13f41ZtGLl5UbwLQSPyqp+j6zOHxLN7TM2ZuurhjPoSapYvhjPxG8tq/kCWrfMqq2YEt9aQIrKK234DHPkeVR8NdDP2S7S4RXxWe8MrsmWM7SO7AOw0gyKGdo7+FFrGst1yt/usoFphlKQNGKjppqdZoj2Q7P3HfEA43ErluICU7tc3zamTydJjSgfbrEWO6vYdcTjLt224DLcucmhE6bbeVPGnpBnKpbJuHcTt4fENettdbvmtKw7pgFQQpK8msL0rji/ap/lF22qv3JeSndvpABJgqCBImPOueAWsNiBctBsV3lq2S03nCzrsA1LXBLKG2GvNc1BzHOxJIbKCebwp4pbBKVtNMv4bjq6sVbUkgEE+Xh761jOO22RygOogTI670NxeCsBWe1JQqMpeZ9YGxMGg/cK1l2JAZfZ3E8wGUCsnFSSM4ycbsOJioKMWnUcvv3iinE+H5srG6o70x0kAzPu0FJvBcP8A1hBcWBKyGHQ66g+VOHaDh+GdnCZFdEzMoWIH7MaTOlXZCJx2cxXctesqwCm23P8ARBKmJ99LFlhlUQQ+cHPOmXoI9dZo12b4plF9MlvKVeZIGoTqPTpQlb9vTQREzHvrQknYMkWqs9pHFVtGzbfmN0lcwiAR1NW+OH+rX/4T/wAppZ4x+uwO3tfR2+jtTFx9/wCrYjytP/KaMOgT7PK+C8Ra1ZSSSqoSEB+sD+c1Pw/F5pAmBZYeZIU/jS/bxUWlAH0AJ91EeF4jKCSdO7cekg/jT1YLo6RWJyhdYJ5jG2tXiiWcOlzMQbgddOhEAR7zQjF3ibx5piy2keXj1miWITPhMKC2XW6fWCulbjQXkcjczcs+YSa7x97Ldv5QRmBBnqCBtNDuFn51d/bH31Y4rcHfXebNqQR9XQaUEBuyx2KPLiY3yGPCfP31Z4P33fYbOUjmzx4y0ZaodhxKYkEwCh18Jn/mpezgVsRaCXGc2QxaToQS3NvrEjaaV9jIlxF2+XaSn68D/wBvWP8AFVjjjYjvsRkyEQO7BPmubN4daG5Qzt8+2mImD125Rr7NNGPwFs3JYsDf0BV38to9npWoP0RQ4m1/PaCBcvc9THPkaPdVfG4u7bw+HLZV5z3upgDN0jejiYK3cCuc4ZRkADQABK+PtedJ3avE90RazMVUEiWObM2vN4idYoS+KthiuTou/wBN3Pktw8hum5sc0ZI3nxqnex1q73y3nAAy90VbcjfPrpp+FRcF4l3llUZrpJILm3rqWyiJXqB47iuHW+AyqGl2zDOvNBZVH2QTp41kZ6Yw9hMVhhiEztaHI/tMpHTx61R/S9iLD3cOLRtnKrZzbyxJ1G3pS1ws3bV8gKruFaQSCoytJ3EHb7aI9uVRzbbugjXSXDAhgVCgQBlWB1pWtjRkZw7iSi2knYARvtXHEOD4vEsLtq4ioRADXADpodI01qFBY7u3ksagEuzrmljrpA0Wh93up1C+6APga0FqkPmk202d9kLkLcgE6rTPhsVcRoVWnw3B6a9N6B9joRLouhwrldhoR4g0wNxJZ0zTuJ8Rt+A+NSb2K0i//TQySxZS3KANRMH8qqdneJK+IzOAVyLbhhPiYn60zqelDse/zCzGl2fdlbr76GcDvgBmLQCQTM6Dm1MUHGy+J9I9Ms3REEAEnZfZ90+XShfEbGbVGKHbbT7B0oevEkzW8rLBUHMPZaR49Ps91S43iSbST08IO2viPMVzqLs6pSjKNM47OcXuYW05y5g1wgllJEz4gjU1nCuN58VduLaUDKiMVBGxbYFtt67wyEYR823fdZ+77aU8aypdRgywHtwBmA1gxtO+mvnV1FHF9V2eudiuLW1GMu3HC2+9TmOg/Vouvv0ry7tljQ+LxZQgr3q5SvUFhOvWjX/UK93jLdywzW3vgOwlVEZVGq6g6TSt2iw1uJtK41zGXzKVJA8AQQfXejiXFsTPHnW+mHezGMFrEXecr3ikNI0jpHuq7wbhwCTPKAR5kyTPWlSy2VASDziBJ6T0HoIp27IYNcQpCs5gkZDAymREn0NTySm5fE2KHCKi/BTtdm7r2smdVIUcuoOXm0nruSaF8aw1wvkvOrMuS2IQRlBgHSNY6705va7u6yyeTL69fT0qh2vsjukfLz5l9cuaPGTqdRQx5LlxaHmtWCm4M8reIDOEI0TZAFUO4La9dd5HhUOP4XdS42Ugh7RzlgNlJJ9JER1mKO8AxZ1zNAKlfKDI16n0FFO3uHZLQuWRJHKREympM/YfdXS3umRSEPE2WGGNzltXEQLkRYzKSBmadczTqetKj4pspBOlPWMnu7guWyGILDxJOg26KDoNBQF+DqxZkBK5dV3OYjYaCYMawN9NqpCkJJM9GuKzWsGxbLzWyoKDlmNDrRntFauDC4ibgPzTzyD6p86UbvFbnyTDlYOSNDObMrbHyiKIdp+0jfIATbBbEW3DRPKYjT40Y9Gls8vt2zkGo9lT5wauYS5yN6H76qNdIRVIUQoXQQTrPMZ1P4VPw59KeF+RMjVaJFuk4i5pPJ+VE+JN/VsMP2rv8woJaYG88+H5US4rc+Ywo/i/z0zAd8Gb5xfHOPvq5x9Mt1+QJm1MNmkwKCcMunv7YnTOPvqTHX4uXsxJ16k6aUoSxwHEMtrEx9JIPpFDsDhO8a0MxHdyuZdD1bTy161Y4RcXI4ZtXGUR5jf0rRV8y2wFaFyjKuukiW0GsbsTU534KwrycsLdtiHIDLdkSCeeAZkHwjemuzx5YDC6BAg/NtqQP3x06ilpsEpANxgsw0DdgTlYD9oKNq3fxNtc/dW5lSmZzoVbZoIkMBpGnupuWgcVYytxq6VyIoY3AcjMrjykTJygz8DQjiWHbvDcxAzqrxkV4OfQLoy6rMT41Jwi6XPeHL81CALsqiTJ6zqfjQ/jN4XTJj2yfiekdKRvlpmpI5xHEXEk2lUvczDueVQZGig6gDoJ61q5xC6zJczujd4QTmghRIAkGPZjShUEkR4rCk6GDJ18xIotcuhZgCM0jyJO3pSOVaKJKSok4JbAxLNmn5m7HgZD9enQ1vtjfBGEAE5bba7DYbfnQyzj271jGoQggdBrqPjv51HxTF94beY8yqRGu0bxtO8xSpyb2DikwjgcYMgAB9ncny6UNxxlvdWYW7IEtJPnAHrIHSueJ3UzCCp5ehnqfOqY9Jj525NP6BLguEZzbMk8pnUnaB+NEu02CspaRguVi0ArOu2/lTf+jFDNrbKcNdJnxHc7es/fS92iOa2ggHnP3LXM380Wj/5y/QCNdtGyDLETrMxtt7/xrnDm2cPiWLFUIskEbyzsp5Z+rA2q7esgWbXKOZ2jTwH5zWrXDjaF+3cVcytaBA1EHmA9dafkrom7BNvGkHIjSoEDTUjQT5Uz8Csh0ZrjhIMSdtPH3HypOx6xib+X67bdIaPdRfiNy4eHsyqCpuEXSRtqBynz0rPwN7S8DPwRC+GuXCSIuMI11M9D06/ChljgKX8U4Z3HdhHWdTLSead9tPCqfDmaLKqzDvM5iZk5yBpU9jF3ExGMKyrC2ntb6KY0pXe6DiS7fv8A0WeI8AtfJMZcMlxjFTMSdiFc8o03NKWH4bme4swBEdesxB6aU3YK87cKxJYksccCSfSPwoDhlZxdCwCWTmLBRCtLakztVMd/cnNpv0VsWhthWUhpEDyAGs+dF+yuNxCK9xXKSdSCddx08/GiuHbDKlkPcsk2tYLTqFPx5jVXga2rYIN+1q7GA2kEmOnpQ/JlLxQJzjF6djHwxWd1LEmep1AnXr51vt7bz4UMhg2rsN0nUKZ9D8aG3+KIm1+0G5WQyY69QvjQ7jHGxy2b11VViLpKhyXDPmEECIC7edBYHB6Fc1JbL/ZO2r3ADsqliYAGkeIg++K9GS+lwgaEFTy+RI6bR515JY4ynOlq5kt9ySFAguQdmPxJjwimjD8c7vvGtqYVDlMaA5hofMEbedad2GK8jVf4NbZpZAwljMaicug+BoFx3sonMbbMs6wCYXXp5eVQYftkwWWtsT6RAJ0HrWYntwjZhlZSYAOkaj46aUYqSYHTF/HcLbICsllbK2ZjtJHj5j4UEx/E8+HIKvy6DXMon6vgDRTinGs9ljbBNwOG1XoTAOm9C+HXms4dX7lbguFhmDMCNTocvXT7asrFpUQWGS7Fy5op5co9oHcHbaqWGfKBB3/OKLLjL8f+nCgRu8GP8RkVBieKXLYlrQAadQ2aD47b00E4i5GpFJrWRGuFod/YXQyg0ZiZ5SGgR1mrPFb02MJ10u/z1Wvcbb6hjpt+Vbt8VdlBKEqNB4a+HLRti0ifA2rdoq9xvBgAdpmCesg1oLnv3AgBB1B8VjqZqlfQOWyxmIgKDJnr0GseFdYLC3EYwyjNow6xMn30Ixd2Uco6Va/ubwNnvGhbUkGNCf8AfjTdb4NoZeNCIEDUgjw08PT0oLw/EJauXhIVjljXT2QT00I1FEsPx5CSMrsU0YqhIB8PDehK/AhPg+yTs6d4wFsqJye0T136RJphucGw5LP3KNCRlZRGYE5do6HegfEePohUZiCygjMOh6EdK4Paa0Z5WIAAmQZJBPhECKm1Ia10jrtDeVZCgLJg5VG24M6dKTrrSNPGmPiHEhdVl7ltDBYDTQ9D1HmKTb2cyEVjzEbST4RG59KaNpbBRJLErl9qQPX1ohhbbtaNzIRbJgNELMwRJ89Kq4AlDblHVs2pYEdG6EelW7fGicH3MAKLymZMybrP6eXupXtlE6O+E4cm80LmhDHidDMjwEg6+FDeK4Xu3tzGYq0xtILDTxFMP6PcL3uJu5QWIRiAPpEl4G46x1FGu0iWbF3Ci5bzZ7OKGgG+c5ZB00AOtDzRvB5/gcIzIYOsaabnwn1qljLVxXII8YiNpNFrGLKWLQUDUNm84EiqtzEDMxIXUk6kjfXTypo2NlpUvoN3ZvtocJ3amwW+auW9WgHvDb5tjoMtEuK2M9pCDs/SeuUafCvMrB/rCfvp8JFfSOK4bauBQ08pkRt03qM6UkxoS+LiJOA7N3MVh0a26p3Unn0BkmNelQ9m+H3cVicXaJCs1xFbNrqoJJ0/dp04JbFu0QrEKSdJEQrHT0pV7B4i6cbi72Roe+WDwcsAXBIMQRtS0rsLk6o8349ZyYrFAsT89cBjTZz+NdYi9cGFt21uOEYlmQxB5gZPn+VemdrOxlq9buNYsxiHbNmJMEs0sTr5k1W4X2DnDZL9sm6qkJBgAmd/KYqikibjKxXwGLe1awzLqz96Afq5LgceoJNBcNibmJd3fOXMFmQH2Roduuwr03hvYN1w1u3cuLnRmIIGgDEEj7I99I/a/CDhjJZtsHVwX13mYgkdBGnrRi4tmknQLtcXxKTaLXEDGQkaz6aAnzqnxm+7FVIJYCWMaydIOnQD4k1b4FiEuOCVYusGWcwNNx76vcTxd0OQrhwdZIDEE7ia6Uk1ZzvsCWLoNuCkOhkNESumh8TOvpXauz5QFyhR8T50dwtu85QZ/b8hprlPw39KY+zvZy7iXClnCnUnKNtvDea2l5Dti/ae69ksmaxFwwqzGVoMCfCSffVTimFu3DDEXAnssCDy9YiCV67eNeodouCDB2jAAHQnViDpr57/ABpGwONY2hhxawCQhAc3EF0kneSZLRO3WkckmOoaBS4XCvFu250tSzmRJfdFAzaD3bmp+NXry21AuC2pJObO5z6+02mhnp5VZwfZDumLLfgERARvzoLjeB3nu3FCNlDSHIYBhpoBB/2aW1dsO0qRBh8Y+s4gksR9J+nhTXw5jhwl2+BIJZWJMkae0sbAdT5UtYXs3iMwzRlGw59PQ5dPdTFfw73Stru+7VEAzZSQzSSTO7Ez1A2otpgSadoHcf7WllW3buBV1ZmUCTuVUSPH7hS+vGbpGl9198D7Kt8RxSSQrW0y6ZWtgmR5xr/rQu1j3J17tR45F/KnSSFm5TdsnPGb0x3zsP3p++iHDWtssuyoWOSSpid5gaSR6bUMwmLZmAdkVepFtTHuApiwYzqLdrNdYvBKIFheU6SAcu8+lFvQqTuiu/DbRLjvLkE7ZP8AWjNnGqMI2FHstHObfMIbNI1iiF3soA2l59fIVsdkf+8/wFKpxa7HcZX0KdjDph2W5ndwjTlyRM+J3867filk69y8+aLv4nzppPZM9L7/AAFcHso3998VrKaXTA4t9oU7WV0N4EZjLZTMkqSBpEDYUQs8SsGyq3Se8XdcjMATrIafDSPWi13sveA0uj3rpVS52fvDrbPurKS7TNxdU0A8VdW7y2csrrzrGh0O59K3hLGRH71iI1UrBiOo10OpHvot/wBPXtx3R+w1w3Z++R+rU++s2n2zK4+C92Y4bZxZe5cxfccwCrE6DTY6DWmF+y1m1mdcYlx0BOVrcNIBaJB8JPnSG/Zu6Ne5PopP2VpeH37ZBFu6vlmbWRGtb7BLty9hdmeAR9LOB57mKCrhGFnIwAbOuXWc0Zj0nXUVM2CbrZufb+VWOEqEugm02gYjNtIBPhvRlvYIqgpgb1zAPbFtVVygNx4GeWJMAE6ACKjx/G7t5kN1LdwpmC5lIyhiSdm6zPvqDH44PcZmeDOvu91RriQCYc+Wo/KnSRGXKwfxx3yWyqd1bSQQk7nWSZnbT3edEuBcOtNaD3WguSRmJnLsPtBNd49VfB35uS3KVA8jS/Y7QsqhWRWygAFhJgCIpHSZaO1sIjhuHDBszyI2GmnrR1u1N769w+pFZWUOKYbZ1he1txGBMsoOqmII8DVvhnby9Za4codXMhWOianRY6Rp7qysoflxNzZcu/pQxJBCpbT0E/fQ6/2/xbf2gHoBWVlb8uK8B5y9lK52uxB3uE0D4ze+UurPMqIH366VlZTKC9CuT9kmI4obYzZLa9BlQLP7xGpFC8VxliQVKjx5evvrKyllp6DHa2SYfj95drwH+BaYuAdv8TYuq3ykMqkZkNtIZeoBgEGOs1lZSW2N0N3Eu2S4/MsyAcygLlhZAE8xkgnfSlDE8SzEZ7VpimgLLJEHoa1WUYLsEmWW7S3/ABUe4Vwe090dR/lFZWVXiibkzQ7SXzswH+EVIOP3utzz2X8qysrcUDkxEuTcdtQCSTJMdaz5G31k/wAwrKykSKNnXyJv7xP81EuA4y4mIlTzBSJzSIjpNZWVmqCtjFie0WIJDZyNTAER91cN2gxP9432flWqynpE22YO0OJ/vG+z8q6XtFif7w/Z+VarK1IHJnf/AFPifr/Yv5Vr/qK/4j4L+VZWVuC9B5v2Tjjl/Lm5SPGNAfUbVodp746Kfd/rWqyjwQObJB2uu9UX7fzqUdrXP9mhrKyhwQXNmv8Aqk9bK+4n8qHcd4yb1sLbUIwaZJnoQRt51lZQ4oPNgXDYG0V+eW676klHEfBhXX9GYWdsSo/9s/bNZWVuCNzZHwdGt3wCT3MkGYPLrEjx2poz4X9n/IaysocQ8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 dirty="0">
              <a:latin typeface="+mj-lt"/>
            </a:endParaRPr>
          </a:p>
        </p:txBody>
      </p:sp>
      <p:sp>
        <p:nvSpPr>
          <p:cNvPr id="15" name="Parallelogramm 12">
            <a:extLst>
              <a:ext uri="{FF2B5EF4-FFF2-40B4-BE49-F238E27FC236}">
                <a16:creationId xmlns:a16="http://schemas.microsoft.com/office/drawing/2014/main" id="{B0A47531-034F-4EB2-BD9A-99EEA397DBC5}"/>
              </a:ext>
            </a:extLst>
          </p:cNvPr>
          <p:cNvSpPr/>
          <p:nvPr/>
        </p:nvSpPr>
        <p:spPr>
          <a:xfrm>
            <a:off x="5338624" y="6053991"/>
            <a:ext cx="4908690" cy="830997"/>
          </a:xfrm>
          <a:prstGeom prst="parallelogram">
            <a:avLst>
              <a:gd name="adj" fmla="val 2957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feld 10">
            <a:extLst>
              <a:ext uri="{FF2B5EF4-FFF2-40B4-BE49-F238E27FC236}">
                <a16:creationId xmlns:a16="http://schemas.microsoft.com/office/drawing/2014/main" id="{6B1FE6D8-9954-4640-9B5B-CD55452246FE}"/>
              </a:ext>
            </a:extLst>
          </p:cNvPr>
          <p:cNvSpPr txBox="1"/>
          <p:nvPr/>
        </p:nvSpPr>
        <p:spPr>
          <a:xfrm>
            <a:off x="5843588" y="6075788"/>
            <a:ext cx="33004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FFFFFF"/>
                </a:solidFill>
                <a:latin typeface="+mj-lt"/>
              </a:rPr>
              <a:t>Gabriel Patry-Desjardins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FFFFFF"/>
                </a:solidFill>
                <a:latin typeface="+mj-lt"/>
              </a:rPr>
              <a:t>Gabriel@Bewegen.com</a:t>
            </a:r>
            <a:endParaRPr lang="de-DE" sz="2400" b="1" i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" name="Rechteck 9">
            <a:extLst>
              <a:ext uri="{FF2B5EF4-FFF2-40B4-BE49-F238E27FC236}">
                <a16:creationId xmlns:a16="http://schemas.microsoft.com/office/drawing/2014/main" id="{ABB548C3-444C-4AFE-AD5D-B7809FB8D123}"/>
              </a:ext>
            </a:extLst>
          </p:cNvPr>
          <p:cNvSpPr/>
          <p:nvPr/>
        </p:nvSpPr>
        <p:spPr>
          <a:xfrm>
            <a:off x="0" y="0"/>
            <a:ext cx="9144000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9" name="Picture 34">
            <a:extLst>
              <a:ext uri="{FF2B5EF4-FFF2-40B4-BE49-F238E27FC236}">
                <a16:creationId xmlns:a16="http://schemas.microsoft.com/office/drawing/2014/main" id="{38B6637C-1A48-46F3-8202-F6128A1FC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08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B6C485-BAC4-45FA-8816-E02BDFBB1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846" y="871537"/>
            <a:ext cx="9276724" cy="4660647"/>
          </a:xfrm>
          <a:prstGeom prst="rect">
            <a:avLst/>
          </a:prstGeom>
        </p:spPr>
      </p:pic>
      <p:pic>
        <p:nvPicPr>
          <p:cNvPr id="36" name="Bild 35" descr="10_UNI001_worldmap_dott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196" y="6597482"/>
            <a:ext cx="257383" cy="290448"/>
          </a:xfrm>
          <a:prstGeom prst="ellipse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0" y="0"/>
            <a:ext cx="9144000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3317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Image 12" descr="vel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755" y="5322908"/>
            <a:ext cx="1016495" cy="146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184150" y="5215384"/>
            <a:ext cx="2843212" cy="36988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E75721"/>
                </a:solidFill>
                <a:latin typeface="+mj-lt"/>
              </a:rPr>
              <a:t>PROVEN PEDELEC SYSTEMS</a:t>
            </a:r>
          </a:p>
        </p:txBody>
      </p:sp>
      <p:sp>
        <p:nvSpPr>
          <p:cNvPr id="96" name="Textfeld 4">
            <a:extLst>
              <a:ext uri="{FF2B5EF4-FFF2-40B4-BE49-F238E27FC236}">
                <a16:creationId xmlns:a16="http://schemas.microsoft.com/office/drawing/2014/main" id="{389ECB74-1D64-4D63-8421-B48DE7D5E776}"/>
              </a:ext>
            </a:extLst>
          </p:cNvPr>
          <p:cNvSpPr txBox="1"/>
          <p:nvPr/>
        </p:nvSpPr>
        <p:spPr>
          <a:xfrm>
            <a:off x="6926977" y="5629305"/>
            <a:ext cx="2751026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i="1" dirty="0">
                <a:solidFill>
                  <a:srgbClr val="000000"/>
                </a:solidFill>
                <a:latin typeface="+mj-lt"/>
              </a:rPr>
              <a:t>GROWTH THROUGH INNOVATION</a:t>
            </a:r>
          </a:p>
        </p:txBody>
      </p:sp>
      <p:sp>
        <p:nvSpPr>
          <p:cNvPr id="12" name="Rechteck 17">
            <a:extLst>
              <a:ext uri="{FF2B5EF4-FFF2-40B4-BE49-F238E27FC236}">
                <a16:creationId xmlns:a16="http://schemas.microsoft.com/office/drawing/2014/main" id="{BC008104-8211-42C7-89B6-3B09A4F6E7AB}"/>
              </a:ext>
            </a:extLst>
          </p:cNvPr>
          <p:cNvSpPr/>
          <p:nvPr/>
        </p:nvSpPr>
        <p:spPr>
          <a:xfrm>
            <a:off x="114299" y="5629305"/>
            <a:ext cx="899087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7"/>
              </a:buBlip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First E-Bike Share in the Americas (Birmingham, U.S.A.)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accent2"/>
              </a:solidFill>
              <a:latin typeface="+mj-lt"/>
            </a:endParaRP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7"/>
              </a:buBlip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First 100% Regional E-Bike Share in the Americas (Summit County, U.S.A.)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accent2"/>
              </a:solidFill>
              <a:latin typeface="+mj-lt"/>
            </a:endParaRP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7"/>
              </a:buBlip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First Regional E-Bike Share System in the United Kingdom (Forth Valley, Scotland)</a:t>
            </a:r>
          </a:p>
        </p:txBody>
      </p:sp>
      <p:sp>
        <p:nvSpPr>
          <p:cNvPr id="13" name="Parallelogramm 12">
            <a:extLst>
              <a:ext uri="{FF2B5EF4-FFF2-40B4-BE49-F238E27FC236}">
                <a16:creationId xmlns:a16="http://schemas.microsoft.com/office/drawing/2014/main" id="{E97263EF-A0FB-472F-90C6-8160BE179789}"/>
              </a:ext>
            </a:extLst>
          </p:cNvPr>
          <p:cNvSpPr/>
          <p:nvPr/>
        </p:nvSpPr>
        <p:spPr>
          <a:xfrm>
            <a:off x="467544" y="595703"/>
            <a:ext cx="4680520" cy="369887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j-lt"/>
              </a:rPr>
              <a:t>Bewegen Bike Share Around the World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ild 35" descr="10_UNI001_worldmap_dott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196" y="6597482"/>
            <a:ext cx="257383" cy="290448"/>
          </a:xfrm>
          <a:prstGeom prst="ellipse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0" y="0"/>
            <a:ext cx="9144000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3317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Image 12" descr="vel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755" y="5322908"/>
            <a:ext cx="1016495" cy="146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feld 4"/>
          <p:cNvSpPr txBox="1"/>
          <p:nvPr/>
        </p:nvSpPr>
        <p:spPr>
          <a:xfrm>
            <a:off x="479425" y="1166813"/>
            <a:ext cx="5256213" cy="387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sz="2200" b="1" i="1" dirty="0">
                <a:solidFill>
                  <a:schemeClr val="accent2"/>
                </a:solidFill>
                <a:latin typeface="+mj-lt"/>
              </a:rPr>
              <a:t>17 </a:t>
            </a:r>
            <a:r>
              <a:rPr lang="fr-CA" sz="2200" b="1" i="1" dirty="0" err="1">
                <a:solidFill>
                  <a:schemeClr val="accent2"/>
                </a:solidFill>
                <a:latin typeface="+mj-lt"/>
              </a:rPr>
              <a:t>Bewegen</a:t>
            </a:r>
            <a:r>
              <a:rPr lang="fr-CA" sz="2200" b="1" i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fr-CA" sz="2200" b="1" i="1" dirty="0" err="1">
                <a:solidFill>
                  <a:schemeClr val="accent2"/>
                </a:solidFill>
                <a:latin typeface="+mj-lt"/>
              </a:rPr>
              <a:t>Systems</a:t>
            </a:r>
            <a:r>
              <a:rPr lang="fr-CA" sz="2200" b="1" i="1" dirty="0">
                <a:solidFill>
                  <a:schemeClr val="accent2"/>
                </a:solidFill>
                <a:latin typeface="+mj-lt"/>
              </a:rPr>
              <a:t> Worldwide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84150" y="5215384"/>
            <a:ext cx="2843212" cy="36988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E75721"/>
                </a:solidFill>
                <a:latin typeface="+mj-lt"/>
              </a:rPr>
              <a:t>PROVEN PEDELEC SYSTEMS</a:t>
            </a:r>
          </a:p>
        </p:txBody>
      </p:sp>
      <p:sp>
        <p:nvSpPr>
          <p:cNvPr id="95" name="Textfeld 6"/>
          <p:cNvSpPr txBox="1"/>
          <p:nvPr/>
        </p:nvSpPr>
        <p:spPr>
          <a:xfrm>
            <a:off x="1154113" y="1052513"/>
            <a:ext cx="4281487" cy="301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rgbClr val="FFFFFF"/>
                </a:solidFill>
                <a:latin typeface="+mj-lt"/>
              </a:rPr>
              <a:t>Bewegen Bike-Share Systems Rapidly Expanding Around the World  </a:t>
            </a:r>
            <a:endParaRPr lang="de-DE" sz="1200" i="1" dirty="0">
              <a:solidFill>
                <a:srgbClr val="FFFFFF"/>
              </a:solidFill>
              <a:latin typeface="+mj-lt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AE0973-E2A8-41A6-A28C-9A08EFC540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802557"/>
              </p:ext>
            </p:extLst>
          </p:nvPr>
        </p:nvGraphicFramePr>
        <p:xfrm>
          <a:off x="273047" y="1077816"/>
          <a:ext cx="8794757" cy="40688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1202">
                  <a:extLst>
                    <a:ext uri="{9D8B030D-6E8A-4147-A177-3AD203B41FA5}">
                      <a16:colId xmlns:a16="http://schemas.microsoft.com/office/drawing/2014/main" val="4091738148"/>
                    </a:ext>
                  </a:extLst>
                </a:gridCol>
                <a:gridCol w="1181836">
                  <a:extLst>
                    <a:ext uri="{9D8B030D-6E8A-4147-A177-3AD203B41FA5}">
                      <a16:colId xmlns:a16="http://schemas.microsoft.com/office/drawing/2014/main" val="592066350"/>
                    </a:ext>
                  </a:extLst>
                </a:gridCol>
                <a:gridCol w="2059025">
                  <a:extLst>
                    <a:ext uri="{9D8B030D-6E8A-4147-A177-3AD203B41FA5}">
                      <a16:colId xmlns:a16="http://schemas.microsoft.com/office/drawing/2014/main" val="2471832018"/>
                    </a:ext>
                  </a:extLst>
                </a:gridCol>
                <a:gridCol w="790614">
                  <a:extLst>
                    <a:ext uri="{9D8B030D-6E8A-4147-A177-3AD203B41FA5}">
                      <a16:colId xmlns:a16="http://schemas.microsoft.com/office/drawing/2014/main" val="3963615656"/>
                    </a:ext>
                  </a:extLst>
                </a:gridCol>
                <a:gridCol w="1148349">
                  <a:extLst>
                    <a:ext uri="{9D8B030D-6E8A-4147-A177-3AD203B41FA5}">
                      <a16:colId xmlns:a16="http://schemas.microsoft.com/office/drawing/2014/main" val="373582907"/>
                    </a:ext>
                  </a:extLst>
                </a:gridCol>
                <a:gridCol w="1293731">
                  <a:extLst>
                    <a:ext uri="{9D8B030D-6E8A-4147-A177-3AD203B41FA5}">
                      <a16:colId xmlns:a16="http://schemas.microsoft.com/office/drawing/2014/main" val="2963314910"/>
                    </a:ext>
                  </a:extLst>
                </a:gridCol>
              </a:tblGrid>
              <a:tr h="166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LOCATION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COUNTRY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NAME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BIKES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% E-BIKE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LAUNCH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2702509756"/>
                  </a:ext>
                </a:extLst>
              </a:tr>
              <a:tr h="45420">
                <a:tc grid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281430" algn="l"/>
                        </a:tabLst>
                      </a:pPr>
                      <a:r>
                        <a:rPr lang="en-CA" sz="300">
                          <a:effectLst/>
                        </a:rPr>
                        <a:t>	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895247"/>
                  </a:ext>
                </a:extLst>
              </a:tr>
              <a:tr h="201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Tartu, Estonia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EST 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Tartu Bike Share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750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66%</a:t>
                      </a:r>
                      <a:endParaRPr lang="en-CA" sz="900" dirty="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June 2019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1492484908"/>
                  </a:ext>
                </a:extLst>
              </a:tr>
              <a:tr h="201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Pioneer Valley, MA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USA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Valley Bike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500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100%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Jun. 2018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3667620638"/>
                  </a:ext>
                </a:extLst>
              </a:tr>
              <a:tr h="201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Birmingham, AL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USA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ZYP Bike Share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400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25%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Oct. 2015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1065920729"/>
                  </a:ext>
                </a:extLst>
              </a:tr>
              <a:tr h="201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Raleigh, NC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USA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Citrix Cycle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330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55%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Apr. 2019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1750156473"/>
                  </a:ext>
                </a:extLst>
              </a:tr>
              <a:tr h="192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Richmond, VA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USA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RVA Bike Share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220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100%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Aug. 2017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2609725103"/>
                  </a:ext>
                </a:extLst>
              </a:tr>
              <a:tr h="192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Summit County, UT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USA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Summit Bike Share</a:t>
                      </a:r>
                      <a:endParaRPr lang="en-CA" sz="900" dirty="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130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100%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July 2017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319458107"/>
                  </a:ext>
                </a:extLst>
              </a:tr>
              <a:tr h="184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Columbia, SC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USA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Blue Bike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135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37%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Oct. 2018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3642045866"/>
                  </a:ext>
                </a:extLst>
              </a:tr>
              <a:tr h="166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Howard County, MD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USA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HoCo Bike Share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78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36%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Jul. 2017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4144055482"/>
                  </a:ext>
                </a:extLst>
              </a:tr>
              <a:tr h="192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Riverside, CA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USA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Bike Riverside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55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50%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Nov.2018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2366188080"/>
                  </a:ext>
                </a:extLst>
              </a:tr>
              <a:tr h="192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University of Leiria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PRT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U of Leiria Bikes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220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100%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May 2018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3729268727"/>
                  </a:ext>
                </a:extLst>
              </a:tr>
              <a:tr h="192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Figueira da Foz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PRT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Figueira Bikes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65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100%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UPCOMING</a:t>
                      </a:r>
                      <a:endParaRPr lang="en-CA" sz="900" dirty="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3342537144"/>
                  </a:ext>
                </a:extLst>
              </a:tr>
              <a:tr h="192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Lagoa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PRT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Lagoa Bike Share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30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66%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Feb. 2017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1738235699"/>
                  </a:ext>
                </a:extLst>
              </a:tr>
              <a:tr h="192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Vale de Lobo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PRT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Infralobo Bikes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30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100%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Mar. 2018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1074211548"/>
                  </a:ext>
                </a:extLst>
              </a:tr>
              <a:tr h="192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Almeirim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PRT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Almeirim Bikes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30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100%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UPCOMING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3952808876"/>
                  </a:ext>
                </a:extLst>
              </a:tr>
              <a:tr h="192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Coruche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PRT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Campinas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27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37%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Mar. 2018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1005971768"/>
                  </a:ext>
                </a:extLst>
              </a:tr>
              <a:tr h="192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Rio Maior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PRT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Rio Maior Bikes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24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100%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Oct. 2017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3545363809"/>
                  </a:ext>
                </a:extLst>
              </a:tr>
              <a:tr h="192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Barreiro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PRT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TCB Barreiro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10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100%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Feb. 2017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2334729589"/>
                  </a:ext>
                </a:extLst>
              </a:tr>
              <a:tr h="192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Forth Valley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SCO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Forth Bike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100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100%</a:t>
                      </a:r>
                      <a:endParaRPr lang="en-CA" sz="900" dirty="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May 2019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4168160500"/>
                  </a:ext>
                </a:extLst>
              </a:tr>
              <a:tr h="192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Peninsula Papagayo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CRI 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Papagayo Bikes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60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100%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Jun. 2018</a:t>
                      </a:r>
                      <a:endParaRPr lang="en-CA" sz="900" dirty="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1836242666"/>
                  </a:ext>
                </a:extLst>
              </a:tr>
              <a:tr h="192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Guildford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GBR 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Cathedral Sq. </a:t>
                      </a:r>
                      <a:endParaRPr lang="en-CA" sz="900" dirty="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20</a:t>
                      </a:r>
                      <a:endParaRPr lang="en-CA" sz="90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100%</a:t>
                      </a:r>
                      <a:endParaRPr lang="en-CA" sz="900" dirty="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Nov. 2017</a:t>
                      </a:r>
                      <a:endParaRPr lang="en-CA" sz="900" dirty="0">
                        <a:effectLst/>
                        <a:latin typeface="Frutiger LT Std 45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29" marR="63729" marT="0" marB="0"/>
                </a:tc>
                <a:extLst>
                  <a:ext uri="{0D108BD9-81ED-4DB2-BD59-A6C34878D82A}">
                    <a16:rowId xmlns:a16="http://schemas.microsoft.com/office/drawing/2014/main" val="3701997793"/>
                  </a:ext>
                </a:extLst>
              </a:tr>
            </a:tbl>
          </a:graphicData>
        </a:graphic>
      </p:graphicFrame>
      <p:sp>
        <p:nvSpPr>
          <p:cNvPr id="96" name="Textfeld 4">
            <a:extLst>
              <a:ext uri="{FF2B5EF4-FFF2-40B4-BE49-F238E27FC236}">
                <a16:creationId xmlns:a16="http://schemas.microsoft.com/office/drawing/2014/main" id="{389ECB74-1D64-4D63-8421-B48DE7D5E776}"/>
              </a:ext>
            </a:extLst>
          </p:cNvPr>
          <p:cNvSpPr txBox="1"/>
          <p:nvPr/>
        </p:nvSpPr>
        <p:spPr>
          <a:xfrm>
            <a:off x="6926977" y="5629305"/>
            <a:ext cx="2751026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i="1" dirty="0">
                <a:solidFill>
                  <a:srgbClr val="000000"/>
                </a:solidFill>
                <a:latin typeface="+mj-lt"/>
              </a:rPr>
              <a:t>GROWTH THROUGH INNOVATION</a:t>
            </a:r>
          </a:p>
        </p:txBody>
      </p:sp>
      <p:sp>
        <p:nvSpPr>
          <p:cNvPr id="14" name="Rechteck 17">
            <a:extLst>
              <a:ext uri="{FF2B5EF4-FFF2-40B4-BE49-F238E27FC236}">
                <a16:creationId xmlns:a16="http://schemas.microsoft.com/office/drawing/2014/main" id="{A7E2C9DA-1E3D-4FAA-BAB3-6347A855CEBF}"/>
              </a:ext>
            </a:extLst>
          </p:cNvPr>
          <p:cNvSpPr/>
          <p:nvPr/>
        </p:nvSpPr>
        <p:spPr>
          <a:xfrm>
            <a:off x="114299" y="5629305"/>
            <a:ext cx="899087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First E-Bike Share in the Americas (Birmingham, U.S.A.)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accent2"/>
              </a:solidFill>
              <a:latin typeface="+mj-lt"/>
            </a:endParaRP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First 100% Regional E-Bike Share in the Americas (Summit County, U.S.A.)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accent2"/>
              </a:solidFill>
              <a:latin typeface="+mj-lt"/>
            </a:endParaRPr>
          </a:p>
          <a:p>
            <a:pPr marL="85725" indent="-85725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First Regional E-Bike Share System in the United Kingdom (Forth Valley, Scotland)</a:t>
            </a:r>
          </a:p>
        </p:txBody>
      </p:sp>
      <p:sp>
        <p:nvSpPr>
          <p:cNvPr id="17" name="Parallelogramm 12">
            <a:extLst>
              <a:ext uri="{FF2B5EF4-FFF2-40B4-BE49-F238E27FC236}">
                <a16:creationId xmlns:a16="http://schemas.microsoft.com/office/drawing/2014/main" id="{9977BF06-D732-4626-B323-74799124EA9E}"/>
              </a:ext>
            </a:extLst>
          </p:cNvPr>
          <p:cNvSpPr/>
          <p:nvPr/>
        </p:nvSpPr>
        <p:spPr>
          <a:xfrm>
            <a:off x="467544" y="595703"/>
            <a:ext cx="4680520" cy="369887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j-lt"/>
              </a:rPr>
              <a:t>Bewegen Bike Share Around the World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0745AD62-4B7B-4F6A-AB32-24E56A88B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049" y="617808"/>
            <a:ext cx="9742097" cy="6502659"/>
          </a:xfrm>
          <a:prstGeom prst="rect">
            <a:avLst/>
          </a:prstGeom>
        </p:spPr>
      </p:pic>
      <p:sp>
        <p:nvSpPr>
          <p:cNvPr id="15" name="Rechteck 8"/>
          <p:cNvSpPr/>
          <p:nvPr/>
        </p:nvSpPr>
        <p:spPr>
          <a:xfrm>
            <a:off x="-107950" y="-146050"/>
            <a:ext cx="9251950" cy="96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17412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163513"/>
            <a:ext cx="3714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arallelogramm 12"/>
          <p:cNvSpPr/>
          <p:nvPr/>
        </p:nvSpPr>
        <p:spPr>
          <a:xfrm>
            <a:off x="184150" y="549275"/>
            <a:ext cx="5986463" cy="914400"/>
          </a:xfrm>
          <a:prstGeom prst="parallelogram">
            <a:avLst>
              <a:gd name="adj" fmla="val 2957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500" b="1" dirty="0">
              <a:solidFill>
                <a:schemeClr val="bg1"/>
              </a:solidFill>
              <a:latin typeface="Frutiger LT Std 45 Light" pitchFamily="34" charset="0"/>
            </a:endParaRPr>
          </a:p>
        </p:txBody>
      </p:sp>
      <p:sp>
        <p:nvSpPr>
          <p:cNvPr id="19" name="Textfeld 4"/>
          <p:cNvSpPr txBox="1"/>
          <p:nvPr/>
        </p:nvSpPr>
        <p:spPr>
          <a:xfrm>
            <a:off x="1628775" y="819150"/>
            <a:ext cx="3097213" cy="387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i="1" dirty="0">
                <a:solidFill>
                  <a:srgbClr val="FFFFFF"/>
                </a:solidFill>
                <a:latin typeface="+mj-lt"/>
              </a:rPr>
              <a:t>CUTTING EDGE PRODUCTS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28288" y="950784"/>
            <a:ext cx="5667848" cy="623423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CA" sz="2000" dirty="0">
              <a:latin typeface="+mj-lt"/>
            </a:endParaRPr>
          </a:p>
          <a:p>
            <a:pPr marL="85725" indent="-85725">
              <a:spcBef>
                <a:spcPts val="0"/>
              </a:spcBef>
              <a:buBlip>
                <a:blip r:embed="rId3"/>
              </a:buBlip>
            </a:pPr>
            <a:r>
              <a:rPr lang="en-CA" sz="2000" dirty="0">
                <a:latin typeface="+mj-lt"/>
              </a:rPr>
              <a:t> </a:t>
            </a:r>
            <a:r>
              <a:rPr lang="en-CA" sz="2000" dirty="0" err="1">
                <a:latin typeface="+mj-lt"/>
              </a:rPr>
              <a:t>Pedelec</a:t>
            </a:r>
            <a:r>
              <a:rPr lang="en-CA" sz="2000" dirty="0">
                <a:latin typeface="+mj-lt"/>
              </a:rPr>
              <a:t> enables users to ride bicycle:</a:t>
            </a:r>
          </a:p>
          <a:p>
            <a:pPr marL="485775" lvl="1" indent="-85725">
              <a:spcBef>
                <a:spcPts val="0"/>
              </a:spcBef>
              <a:buBlip>
                <a:blip r:embed="rId3"/>
              </a:buBlip>
            </a:pPr>
            <a:r>
              <a:rPr lang="en-CA" sz="2000" dirty="0">
                <a:latin typeface="+mj-lt"/>
              </a:rPr>
              <a:t> </a:t>
            </a:r>
            <a:r>
              <a:rPr lang="en-CA" sz="1800" dirty="0">
                <a:latin typeface="+mj-lt"/>
              </a:rPr>
              <a:t>More often</a:t>
            </a:r>
          </a:p>
          <a:p>
            <a:pPr marL="485775" lvl="1" indent="-85725">
              <a:spcBef>
                <a:spcPts val="0"/>
              </a:spcBef>
              <a:buBlip>
                <a:blip r:embed="rId3"/>
              </a:buBlip>
            </a:pPr>
            <a:r>
              <a:rPr lang="en-CA" sz="1800" dirty="0">
                <a:latin typeface="+mj-lt"/>
              </a:rPr>
              <a:t> To more distant locations</a:t>
            </a:r>
          </a:p>
          <a:p>
            <a:pPr marL="485775" lvl="1" indent="-85725">
              <a:spcBef>
                <a:spcPts val="0"/>
              </a:spcBef>
              <a:buBlip>
                <a:blip r:embed="rId3"/>
              </a:buBlip>
            </a:pPr>
            <a:r>
              <a:rPr lang="en-CA" sz="1800" dirty="0">
                <a:latin typeface="+mj-lt"/>
              </a:rPr>
              <a:t> With more cargo</a:t>
            </a:r>
          </a:p>
          <a:p>
            <a:pPr marL="485775" lvl="1" indent="-85725">
              <a:spcBef>
                <a:spcPts val="0"/>
              </a:spcBef>
              <a:buBlip>
                <a:blip r:embed="rId3"/>
              </a:buBlip>
            </a:pPr>
            <a:r>
              <a:rPr lang="en-CA" sz="1800" dirty="0">
                <a:latin typeface="+mj-lt"/>
              </a:rPr>
              <a:t> Attractive for people with physical limitations</a:t>
            </a:r>
          </a:p>
          <a:p>
            <a:pPr marL="800100" lvl="2" indent="0">
              <a:spcBef>
                <a:spcPts val="0"/>
              </a:spcBef>
              <a:buNone/>
            </a:pPr>
            <a:endParaRPr lang="en-CA" sz="2000" dirty="0">
              <a:latin typeface="+mj-lt"/>
            </a:endParaRPr>
          </a:p>
          <a:p>
            <a:pPr marL="85725" indent="-85725">
              <a:spcBef>
                <a:spcPts val="0"/>
              </a:spcBef>
              <a:buBlip>
                <a:blip r:embed="rId3"/>
              </a:buBlip>
            </a:pPr>
            <a:r>
              <a:rPr lang="en-CA" sz="2000" dirty="0">
                <a:latin typeface="+mj-lt"/>
              </a:rPr>
              <a:t> Proven to draw more users from automobile mode than traditional bicycles</a:t>
            </a:r>
          </a:p>
          <a:p>
            <a:pPr marL="0" indent="0">
              <a:spcBef>
                <a:spcPts val="0"/>
              </a:spcBef>
              <a:buNone/>
            </a:pPr>
            <a:endParaRPr lang="en-CA" sz="2000" dirty="0">
              <a:latin typeface="+mj-lt"/>
            </a:endParaRPr>
          </a:p>
          <a:p>
            <a:pPr marL="85725" indent="-85725">
              <a:spcBef>
                <a:spcPts val="0"/>
              </a:spcBef>
              <a:buBlip>
                <a:blip r:embed="rId3"/>
              </a:buBlip>
            </a:pPr>
            <a:r>
              <a:rPr lang="fr-CA" sz="2000" dirty="0">
                <a:latin typeface="+mj-lt"/>
              </a:rPr>
              <a:t> </a:t>
            </a:r>
            <a:r>
              <a:rPr lang="en-CA" sz="2000" dirty="0">
                <a:latin typeface="+mj-lt"/>
              </a:rPr>
              <a:t>Proof in numbers:</a:t>
            </a:r>
          </a:p>
          <a:p>
            <a:pPr marL="85725" indent="-85725">
              <a:spcBef>
                <a:spcPts val="0"/>
              </a:spcBef>
              <a:buBlip>
                <a:blip r:embed="rId3"/>
              </a:buBlip>
            </a:pPr>
            <a:endParaRPr lang="en-CA" sz="1400" dirty="0">
              <a:latin typeface="+mj-lt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de-DE" sz="1800" b="1" i="1" dirty="0">
              <a:solidFill>
                <a:schemeClr val="accent2"/>
              </a:solidFill>
              <a:latin typeface="+mj-lt"/>
            </a:endParaRPr>
          </a:p>
          <a:p>
            <a:pPr marL="180975" indent="-180975">
              <a:lnSpc>
                <a:spcPts val="2300"/>
              </a:lnSpc>
              <a:spcBef>
                <a:spcPts val="0"/>
              </a:spcBef>
              <a:buNone/>
            </a:pPr>
            <a:endParaRPr lang="de-DE" sz="1800" b="1" i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-27384"/>
            <a:ext cx="9144000" cy="87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314" y="237978"/>
            <a:ext cx="366982" cy="468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903" y="836712"/>
            <a:ext cx="2476610" cy="2454184"/>
          </a:xfrm>
          <a:prstGeom prst="parallelogram">
            <a:avLst>
              <a:gd name="adj" fmla="val 0"/>
            </a:avLst>
          </a:prstGeom>
        </p:spPr>
      </p:pic>
      <p:sp>
        <p:nvSpPr>
          <p:cNvPr id="14" name="Parallelogramm 12">
            <a:extLst>
              <a:ext uri="{FF2B5EF4-FFF2-40B4-BE49-F238E27FC236}">
                <a16:creationId xmlns:a16="http://schemas.microsoft.com/office/drawing/2014/main" id="{E97AB2A0-8DC5-443F-BD3C-C238EED835C9}"/>
              </a:ext>
            </a:extLst>
          </p:cNvPr>
          <p:cNvSpPr/>
          <p:nvPr/>
        </p:nvSpPr>
        <p:spPr>
          <a:xfrm>
            <a:off x="467544" y="595704"/>
            <a:ext cx="2541488" cy="385024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j-lt"/>
              </a:rPr>
              <a:t>The Pedelec Bicycle</a:t>
            </a:r>
          </a:p>
        </p:txBody>
      </p:sp>
      <p:pic>
        <p:nvPicPr>
          <p:cNvPr id="19" name="Image 1">
            <a:extLst>
              <a:ext uri="{FF2B5EF4-FFF2-40B4-BE49-F238E27FC236}">
                <a16:creationId xmlns:a16="http://schemas.microsoft.com/office/drawing/2014/main" id="{5AE912D1-44ED-421E-9D41-4D97EA2902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5" t="17239" r="31082" b="10014"/>
          <a:stretch/>
        </p:blipFill>
        <p:spPr>
          <a:xfrm>
            <a:off x="6703902" y="3290896"/>
            <a:ext cx="2476610" cy="3594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A5E75B-1B5F-488D-98FD-9316FCD277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b="8889"/>
          <a:stretch/>
        </p:blipFill>
        <p:spPr bwMode="auto">
          <a:xfrm>
            <a:off x="323528" y="4437112"/>
            <a:ext cx="5277985" cy="2131580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1703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-27384"/>
            <a:ext cx="9144000" cy="87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314" y="237978"/>
            <a:ext cx="366982" cy="468052"/>
          </a:xfrm>
          <a:prstGeom prst="rect">
            <a:avLst/>
          </a:prstGeom>
        </p:spPr>
      </p:pic>
      <p:sp>
        <p:nvSpPr>
          <p:cNvPr id="14" name="Parallelogramm 12">
            <a:extLst>
              <a:ext uri="{FF2B5EF4-FFF2-40B4-BE49-F238E27FC236}">
                <a16:creationId xmlns:a16="http://schemas.microsoft.com/office/drawing/2014/main" id="{E97AB2A0-8DC5-443F-BD3C-C238EED835C9}"/>
              </a:ext>
            </a:extLst>
          </p:cNvPr>
          <p:cNvSpPr/>
          <p:nvPr/>
        </p:nvSpPr>
        <p:spPr>
          <a:xfrm>
            <a:off x="467544" y="595704"/>
            <a:ext cx="2880320" cy="468052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j-lt"/>
              </a:rPr>
              <a:t>The Bewegen Pedelec</a:t>
            </a:r>
          </a:p>
        </p:txBody>
      </p:sp>
      <p:sp>
        <p:nvSpPr>
          <p:cNvPr id="13" name="Textfeld 8">
            <a:extLst>
              <a:ext uri="{FF2B5EF4-FFF2-40B4-BE49-F238E27FC236}">
                <a16:creationId xmlns:a16="http://schemas.microsoft.com/office/drawing/2014/main" id="{F502D61A-E418-495E-98D8-7626B40681BC}"/>
              </a:ext>
            </a:extLst>
          </p:cNvPr>
          <p:cNvSpPr txBox="1"/>
          <p:nvPr/>
        </p:nvSpPr>
        <p:spPr>
          <a:xfrm>
            <a:off x="293842" y="1305341"/>
            <a:ext cx="3990126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indent="-85725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400" dirty="0">
                <a:latin typeface="+mj-lt"/>
              </a:rPr>
              <a:t> Sealed bottom-bracket electric motor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j-lt"/>
            </a:endParaRPr>
          </a:p>
          <a:p>
            <a:pPr marL="85725" indent="-85725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400" dirty="0">
                <a:latin typeface="+mj-lt"/>
              </a:rPr>
              <a:t> 48v high-efficiency lithium battery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j-lt"/>
            </a:endParaRPr>
          </a:p>
          <a:p>
            <a:pPr marL="85725" indent="-85725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400" dirty="0">
                <a:latin typeface="+mj-lt"/>
              </a:rPr>
              <a:t> Secondary lock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j-lt"/>
            </a:endParaRPr>
          </a:p>
          <a:p>
            <a:pPr marL="85725" indent="-85725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400" dirty="0">
                <a:latin typeface="+mj-lt"/>
              </a:rPr>
              <a:t> Integrated GPS tracking and SIM card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j-lt"/>
            </a:endParaRPr>
          </a:p>
          <a:p>
            <a:pPr marL="85725" indent="-85725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400" dirty="0">
                <a:latin typeface="+mj-lt"/>
              </a:rPr>
              <a:t> Digital screen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j-lt"/>
            </a:endParaRPr>
          </a:p>
          <a:p>
            <a:pPr marL="85725" indent="-85725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400" dirty="0">
                <a:latin typeface="+mj-lt"/>
              </a:rPr>
              <a:t> Heavy duty basket</a:t>
            </a:r>
          </a:p>
          <a:p>
            <a:pPr marL="85725" indent="-85725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endParaRPr lang="en-US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B5DCA-9B89-498D-96C6-885A4DDB8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33" y="1844824"/>
            <a:ext cx="7478448" cy="420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87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520D4F-82D8-4DB3-AB1D-9E2194D50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988598"/>
              </p:ext>
            </p:extLst>
          </p:nvPr>
        </p:nvGraphicFramePr>
        <p:xfrm>
          <a:off x="2123728" y="5548822"/>
          <a:ext cx="6798162" cy="1173480"/>
        </p:xfrm>
        <a:graphic>
          <a:graphicData uri="http://schemas.openxmlformats.org/drawingml/2006/table">
            <a:tbl>
              <a:tblPr/>
              <a:tblGrid>
                <a:gridCol w="1133027">
                  <a:extLst>
                    <a:ext uri="{9D8B030D-6E8A-4147-A177-3AD203B41FA5}">
                      <a16:colId xmlns:a16="http://schemas.microsoft.com/office/drawing/2014/main" val="1762051964"/>
                    </a:ext>
                  </a:extLst>
                </a:gridCol>
                <a:gridCol w="1133027">
                  <a:extLst>
                    <a:ext uri="{9D8B030D-6E8A-4147-A177-3AD203B41FA5}">
                      <a16:colId xmlns:a16="http://schemas.microsoft.com/office/drawing/2014/main" val="77629505"/>
                    </a:ext>
                  </a:extLst>
                </a:gridCol>
                <a:gridCol w="1133027">
                  <a:extLst>
                    <a:ext uri="{9D8B030D-6E8A-4147-A177-3AD203B41FA5}">
                      <a16:colId xmlns:a16="http://schemas.microsoft.com/office/drawing/2014/main" val="3265015049"/>
                    </a:ext>
                  </a:extLst>
                </a:gridCol>
                <a:gridCol w="1133027">
                  <a:extLst>
                    <a:ext uri="{9D8B030D-6E8A-4147-A177-3AD203B41FA5}">
                      <a16:colId xmlns:a16="http://schemas.microsoft.com/office/drawing/2014/main" val="161930153"/>
                    </a:ext>
                  </a:extLst>
                </a:gridCol>
                <a:gridCol w="1133027">
                  <a:extLst>
                    <a:ext uri="{9D8B030D-6E8A-4147-A177-3AD203B41FA5}">
                      <a16:colId xmlns:a16="http://schemas.microsoft.com/office/drawing/2014/main" val="4073728692"/>
                    </a:ext>
                  </a:extLst>
                </a:gridCol>
                <a:gridCol w="1133027">
                  <a:extLst>
                    <a:ext uri="{9D8B030D-6E8A-4147-A177-3AD203B41FA5}">
                      <a16:colId xmlns:a16="http://schemas.microsoft.com/office/drawing/2014/main" val="24274233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endParaRPr lang="en-CA" sz="20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  <a:endParaRPr lang="en-CA" sz="28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Low</a:t>
                      </a:r>
                      <a:endParaRPr lang="en-CA" sz="28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Medium</a:t>
                      </a:r>
                      <a:endParaRPr lang="en-CA" sz="28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High</a:t>
                      </a:r>
                      <a:endParaRPr lang="en-CA" sz="28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Full</a:t>
                      </a:r>
                      <a:endParaRPr lang="en-CA" sz="28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876956"/>
                  </a:ext>
                </a:extLst>
              </a:tr>
              <a:tr h="35473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Assistance</a:t>
                      </a:r>
                      <a:endParaRPr lang="en-CA" sz="28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  <a:endParaRPr lang="en-CA" sz="20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35%</a:t>
                      </a:r>
                      <a:endParaRPr lang="en-CA" sz="20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45%</a:t>
                      </a:r>
                      <a:endParaRPr lang="en-CA" sz="20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  <a:endParaRPr lang="en-CA" sz="20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  <a:endParaRPr lang="en-CA" sz="20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094250"/>
                  </a:ext>
                </a:extLst>
              </a:tr>
              <a:tr h="35473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Ratio</a:t>
                      </a:r>
                      <a:endParaRPr lang="en-CA" sz="28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0x</a:t>
                      </a:r>
                      <a:endParaRPr lang="en-CA" sz="20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1.2x</a:t>
                      </a:r>
                      <a:endParaRPr lang="en-CA" sz="20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1.6x</a:t>
                      </a:r>
                      <a:endParaRPr lang="en-CA" sz="20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2.1x</a:t>
                      </a:r>
                      <a:endParaRPr lang="en-CA" sz="20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3.5x</a:t>
                      </a:r>
                      <a:endParaRPr lang="en-CA" sz="20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6915400"/>
                  </a:ext>
                </a:extLst>
              </a:tr>
            </a:tbl>
          </a:graphicData>
        </a:graphic>
      </p:graphicFrame>
      <p:pic>
        <p:nvPicPr>
          <p:cNvPr id="2051" name="Picture 3" descr="https://lh3.googleusercontent.com/Ioo3W2wJ-tACnDWiSrL7ZkGtBSg6vcUSAILJ3iOYyQUa3Vc-_hmK9qXyIkzKaQogcKCJJLM0ZHNKu7M85wncCdtTxh4nXkDaHfhhso9MGBRhdFQB6hz2GZA2U3LCgG9e2XiMllnW">
            <a:extLst>
              <a:ext uri="{FF2B5EF4-FFF2-40B4-BE49-F238E27FC236}">
                <a16:creationId xmlns:a16="http://schemas.microsoft.com/office/drawing/2014/main" id="{90AD336E-B80F-4B7D-800F-2BE4F3E0E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263"/>
            <a:ext cx="5852120" cy="486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8">
            <a:extLst>
              <a:ext uri="{FF2B5EF4-FFF2-40B4-BE49-F238E27FC236}">
                <a16:creationId xmlns:a16="http://schemas.microsoft.com/office/drawing/2014/main" id="{FA28C4D3-C4A7-42D8-BBD9-7AABE8A53E21}"/>
              </a:ext>
            </a:extLst>
          </p:cNvPr>
          <p:cNvSpPr/>
          <p:nvPr/>
        </p:nvSpPr>
        <p:spPr>
          <a:xfrm>
            <a:off x="0" y="-26988"/>
            <a:ext cx="9144000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9" name="Parallelogramm 12">
            <a:extLst>
              <a:ext uri="{FF2B5EF4-FFF2-40B4-BE49-F238E27FC236}">
                <a16:creationId xmlns:a16="http://schemas.microsoft.com/office/drawing/2014/main" id="{43E92670-4EE9-4D05-9C66-D57FB634D462}"/>
              </a:ext>
            </a:extLst>
          </p:cNvPr>
          <p:cNvSpPr/>
          <p:nvPr/>
        </p:nvSpPr>
        <p:spPr>
          <a:xfrm>
            <a:off x="468312" y="548681"/>
            <a:ext cx="3815656" cy="432048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Frutiger LT Std 45 Light" pitchFamily="34" charset="0"/>
              </a:rPr>
              <a:t>Bewegen Bottom Bracket Motor</a:t>
            </a:r>
          </a:p>
        </p:txBody>
      </p:sp>
      <p:sp>
        <p:nvSpPr>
          <p:cNvPr id="12" name="Rechteck 17">
            <a:extLst>
              <a:ext uri="{FF2B5EF4-FFF2-40B4-BE49-F238E27FC236}">
                <a16:creationId xmlns:a16="http://schemas.microsoft.com/office/drawing/2014/main" id="{A0127CF3-DA47-4E64-A3AD-B521074210A4}"/>
              </a:ext>
            </a:extLst>
          </p:cNvPr>
          <p:cNvSpPr/>
          <p:nvPr/>
        </p:nvSpPr>
        <p:spPr>
          <a:xfrm>
            <a:off x="6595357" y="2268979"/>
            <a:ext cx="72583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b="1" dirty="0">
                <a:solidFill>
                  <a:schemeClr val="accent2"/>
                </a:solidFill>
                <a:latin typeface="Frutiger LT Std 45 Light" pitchFamily="34" charset="0"/>
              </a:rPr>
              <a:t>POWER AT THE RIGHT PLACE</a:t>
            </a:r>
          </a:p>
          <a:p>
            <a:pPr>
              <a:lnSpc>
                <a:spcPts val="1600"/>
              </a:lnSpc>
            </a:pPr>
            <a:r>
              <a:rPr lang="en-US" sz="1400" b="1" dirty="0">
                <a:latin typeface="Frutiger LT Std 45 Light" pitchFamily="34" charset="0"/>
              </a:rPr>
              <a:t>Power in the pedals not wheels</a:t>
            </a:r>
          </a:p>
        </p:txBody>
      </p:sp>
      <p:pic>
        <p:nvPicPr>
          <p:cNvPr id="13" name="Bild 16" descr="13_verigelung_punkt.png">
            <a:extLst>
              <a:ext uri="{FF2B5EF4-FFF2-40B4-BE49-F238E27FC236}">
                <a16:creationId xmlns:a16="http://schemas.microsoft.com/office/drawing/2014/main" id="{80EE562A-07DA-44F2-A234-FCDA911525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355" y="2358330"/>
            <a:ext cx="324000" cy="324000"/>
          </a:xfrm>
          <a:prstGeom prst="rect">
            <a:avLst/>
          </a:prstGeom>
        </p:spPr>
      </p:pic>
      <p:sp>
        <p:nvSpPr>
          <p:cNvPr id="14" name="Rechteck 17">
            <a:extLst>
              <a:ext uri="{FF2B5EF4-FFF2-40B4-BE49-F238E27FC236}">
                <a16:creationId xmlns:a16="http://schemas.microsoft.com/office/drawing/2014/main" id="{F9AD3A68-7B70-4668-8277-87F9046E9A29}"/>
              </a:ext>
            </a:extLst>
          </p:cNvPr>
          <p:cNvSpPr/>
          <p:nvPr/>
        </p:nvSpPr>
        <p:spPr>
          <a:xfrm>
            <a:off x="6595357" y="2921567"/>
            <a:ext cx="72583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b="1" dirty="0">
                <a:solidFill>
                  <a:schemeClr val="accent2"/>
                </a:solidFill>
                <a:latin typeface="Frutiger LT Std 45 Light" pitchFamily="34" charset="0"/>
              </a:rPr>
              <a:t>SEALED MOTOR</a:t>
            </a:r>
          </a:p>
          <a:p>
            <a:pPr>
              <a:lnSpc>
                <a:spcPts val="1600"/>
              </a:lnSpc>
            </a:pPr>
            <a:r>
              <a:rPr lang="en-US" sz="1400" b="1" dirty="0">
                <a:latin typeface="Frutiger LT Std 45 Light" pitchFamily="34" charset="0"/>
              </a:rPr>
              <a:t>Reduced maintenance</a:t>
            </a:r>
          </a:p>
        </p:txBody>
      </p:sp>
      <p:pic>
        <p:nvPicPr>
          <p:cNvPr id="15" name="Bild 16" descr="13_verigelung_punkt.png">
            <a:extLst>
              <a:ext uri="{FF2B5EF4-FFF2-40B4-BE49-F238E27FC236}">
                <a16:creationId xmlns:a16="http://schemas.microsoft.com/office/drawing/2014/main" id="{F201A1B9-FD08-4A2E-83E6-90F3C19C87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355" y="3010918"/>
            <a:ext cx="324000" cy="324000"/>
          </a:xfrm>
          <a:prstGeom prst="rect">
            <a:avLst/>
          </a:prstGeom>
        </p:spPr>
      </p:pic>
      <p:sp>
        <p:nvSpPr>
          <p:cNvPr id="16" name="Rechteck 17">
            <a:extLst>
              <a:ext uri="{FF2B5EF4-FFF2-40B4-BE49-F238E27FC236}">
                <a16:creationId xmlns:a16="http://schemas.microsoft.com/office/drawing/2014/main" id="{938123F5-15EB-4FD7-8A12-56171B59DEE3}"/>
              </a:ext>
            </a:extLst>
          </p:cNvPr>
          <p:cNvSpPr/>
          <p:nvPr/>
        </p:nvSpPr>
        <p:spPr>
          <a:xfrm>
            <a:off x="6602692" y="3663506"/>
            <a:ext cx="72583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b="1" dirty="0">
                <a:solidFill>
                  <a:schemeClr val="accent2"/>
                </a:solidFill>
                <a:latin typeface="Frutiger LT Std 45 Light" pitchFamily="34" charset="0"/>
              </a:rPr>
              <a:t>OUR OWN IP RIGHTS</a:t>
            </a:r>
          </a:p>
          <a:p>
            <a:pPr>
              <a:lnSpc>
                <a:spcPts val="1600"/>
              </a:lnSpc>
            </a:pPr>
            <a:r>
              <a:rPr lang="en-US" sz="1400" b="1" dirty="0">
                <a:latin typeface="Frutiger LT Std 45 Light" pitchFamily="34" charset="0"/>
              </a:rPr>
              <a:t>Flexibility and integration</a:t>
            </a:r>
          </a:p>
        </p:txBody>
      </p:sp>
      <p:pic>
        <p:nvPicPr>
          <p:cNvPr id="17" name="Bild 16" descr="13_verigelung_punkt.png">
            <a:extLst>
              <a:ext uri="{FF2B5EF4-FFF2-40B4-BE49-F238E27FC236}">
                <a16:creationId xmlns:a16="http://schemas.microsoft.com/office/drawing/2014/main" id="{AADCE6D7-38BD-4835-B3F7-3AF33C5F5E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690" y="3752857"/>
            <a:ext cx="324000" cy="324000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BA81F5B1-E7AD-4944-88F3-FD69C83BF61D}"/>
              </a:ext>
            </a:extLst>
          </p:cNvPr>
          <p:cNvSpPr/>
          <p:nvPr/>
        </p:nvSpPr>
        <p:spPr>
          <a:xfrm>
            <a:off x="6602692" y="4366458"/>
            <a:ext cx="72583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b="1" dirty="0">
                <a:solidFill>
                  <a:schemeClr val="accent2"/>
                </a:solidFill>
                <a:latin typeface="Frutiger LT Std 45 Light" pitchFamily="34" charset="0"/>
              </a:rPr>
              <a:t>MADE IN CANADA</a:t>
            </a:r>
          </a:p>
          <a:p>
            <a:pPr>
              <a:lnSpc>
                <a:spcPts val="1600"/>
              </a:lnSpc>
            </a:pPr>
            <a:r>
              <a:rPr lang="en-US" sz="1400" b="1" dirty="0">
                <a:latin typeface="Frutiger LT Std 45 Light" pitchFamily="34" charset="0"/>
              </a:rPr>
              <a:t>Quality &amp; testing</a:t>
            </a:r>
          </a:p>
        </p:txBody>
      </p:sp>
      <p:pic>
        <p:nvPicPr>
          <p:cNvPr id="19" name="Bild 16" descr="13_verigelung_punkt.png">
            <a:extLst>
              <a:ext uri="{FF2B5EF4-FFF2-40B4-BE49-F238E27FC236}">
                <a16:creationId xmlns:a16="http://schemas.microsoft.com/office/drawing/2014/main" id="{CAF32CE7-CA17-4DEC-9E6A-863B3D464C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690" y="4455809"/>
            <a:ext cx="324000" cy="324000"/>
          </a:xfrm>
          <a:prstGeom prst="rect">
            <a:avLst/>
          </a:prstGeom>
        </p:spPr>
      </p:pic>
      <p:pic>
        <p:nvPicPr>
          <p:cNvPr id="2053" name="Picture 5" descr="dynamo propulsion">
            <a:extLst>
              <a:ext uri="{FF2B5EF4-FFF2-40B4-BE49-F238E27FC236}">
                <a16:creationId xmlns:a16="http://schemas.microsoft.com/office/drawing/2014/main" id="{6770E727-9DC0-4795-A5E3-C57CEE651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4863"/>
            <a:ext cx="3339132" cy="15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806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8727DA09-EA36-4602-83BA-A94C8D138EEE}"/>
              </a:ext>
            </a:extLst>
          </p:cNvPr>
          <p:cNvSpPr/>
          <p:nvPr/>
        </p:nvSpPr>
        <p:spPr>
          <a:xfrm>
            <a:off x="-15875" y="-22225"/>
            <a:ext cx="9196388" cy="87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</a:endParaRPr>
          </a:p>
        </p:txBody>
      </p:sp>
      <p:pic>
        <p:nvPicPr>
          <p:cNvPr id="9219" name="Picture 21">
            <a:extLst>
              <a:ext uri="{FF2B5EF4-FFF2-40B4-BE49-F238E27FC236}">
                <a16:creationId xmlns:a16="http://schemas.microsoft.com/office/drawing/2014/main" id="{343F2C23-F3DD-4738-AB96-B28FA3C50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38125"/>
            <a:ext cx="3667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13">
            <a:extLst>
              <a:ext uri="{FF2B5EF4-FFF2-40B4-BE49-F238E27FC236}">
                <a16:creationId xmlns:a16="http://schemas.microsoft.com/office/drawing/2014/main" id="{659A0F54-1950-4353-820F-710A3CCFEA46}"/>
              </a:ext>
            </a:extLst>
          </p:cNvPr>
          <p:cNvSpPr/>
          <p:nvPr/>
        </p:nvSpPr>
        <p:spPr>
          <a:xfrm>
            <a:off x="3735388" y="3402013"/>
            <a:ext cx="2171700" cy="6969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Long-Term Resistance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</a:rPr>
              <a:t>High resistance to corrosion, rust, salt, sand, etc.</a:t>
            </a:r>
          </a:p>
        </p:txBody>
      </p:sp>
      <p:pic>
        <p:nvPicPr>
          <p:cNvPr id="9221" name="Bild 1" descr="13_verigelung_punkt.png">
            <a:extLst>
              <a:ext uri="{FF2B5EF4-FFF2-40B4-BE49-F238E27FC236}">
                <a16:creationId xmlns:a16="http://schemas.microsoft.com/office/drawing/2014/main" id="{7A7A46E9-276A-4CFB-9F36-FE296E90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402013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Bild 1" descr="13_verigelung_punkt.png">
            <a:extLst>
              <a:ext uri="{FF2B5EF4-FFF2-40B4-BE49-F238E27FC236}">
                <a16:creationId xmlns:a16="http://schemas.microsoft.com/office/drawing/2014/main" id="{B87FCCBA-F256-455B-8C76-F441FD0A0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402013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3">
            <a:extLst>
              <a:ext uri="{FF2B5EF4-FFF2-40B4-BE49-F238E27FC236}">
                <a16:creationId xmlns:a16="http://schemas.microsoft.com/office/drawing/2014/main" id="{50CA3963-57BA-479C-A5DC-5DAD24B2F952}"/>
              </a:ext>
            </a:extLst>
          </p:cNvPr>
          <p:cNvSpPr/>
          <p:nvPr/>
        </p:nvSpPr>
        <p:spPr>
          <a:xfrm>
            <a:off x="6326188" y="3403600"/>
            <a:ext cx="2801937" cy="6985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Continued Convenience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</a:rPr>
              <a:t>Standardized initiatives to ensure bike share functionality ALL year</a:t>
            </a:r>
          </a:p>
        </p:txBody>
      </p:sp>
      <p:pic>
        <p:nvPicPr>
          <p:cNvPr id="9224" name="Bild 1" descr="13_verigelung_punkt.png">
            <a:extLst>
              <a:ext uri="{FF2B5EF4-FFF2-40B4-BE49-F238E27FC236}">
                <a16:creationId xmlns:a16="http://schemas.microsoft.com/office/drawing/2014/main" id="{3B1FD49C-61AE-46FC-BC89-CD5958832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3406775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hteck 13">
            <a:extLst>
              <a:ext uri="{FF2B5EF4-FFF2-40B4-BE49-F238E27FC236}">
                <a16:creationId xmlns:a16="http://schemas.microsoft.com/office/drawing/2014/main" id="{1ED67846-10C8-4751-AF2B-40686C3FB6FF}"/>
              </a:ext>
            </a:extLst>
          </p:cNvPr>
          <p:cNvSpPr/>
          <p:nvPr/>
        </p:nvSpPr>
        <p:spPr>
          <a:xfrm>
            <a:off x="663575" y="3392488"/>
            <a:ext cx="2695575" cy="6969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2"/>
                </a:solidFill>
                <a:latin typeface="+mj-lt"/>
              </a:rPr>
              <a:t>Withstands Ice &amp; Snow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</a:rPr>
              <a:t>Equipment functions without issue through extreme cold conditions</a:t>
            </a:r>
          </a:p>
        </p:txBody>
      </p:sp>
      <p:sp>
        <p:nvSpPr>
          <p:cNvPr id="29" name="Parallelogramm 12">
            <a:extLst>
              <a:ext uri="{FF2B5EF4-FFF2-40B4-BE49-F238E27FC236}">
                <a16:creationId xmlns:a16="http://schemas.microsoft.com/office/drawing/2014/main" id="{D0BE1D39-1A67-44E5-8041-33625015FDBD}"/>
              </a:ext>
            </a:extLst>
          </p:cNvPr>
          <p:cNvSpPr/>
          <p:nvPr/>
        </p:nvSpPr>
        <p:spPr>
          <a:xfrm>
            <a:off x="468313" y="595313"/>
            <a:ext cx="4187825" cy="468312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dirty="0">
                <a:solidFill>
                  <a:schemeClr val="bg1"/>
                </a:solidFill>
                <a:latin typeface="+mj-lt"/>
              </a:rPr>
              <a:t>All Season Bike Share Equipment</a:t>
            </a:r>
          </a:p>
        </p:txBody>
      </p:sp>
      <p:pic>
        <p:nvPicPr>
          <p:cNvPr id="9227" name="Picture 2">
            <a:extLst>
              <a:ext uri="{FF2B5EF4-FFF2-40B4-BE49-F238E27FC236}">
                <a16:creationId xmlns:a16="http://schemas.microsoft.com/office/drawing/2014/main" id="{8B4ED521-78C8-4B7E-8827-1EF57A3BE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150938"/>
            <a:ext cx="1519237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6">
            <a:extLst>
              <a:ext uri="{FF2B5EF4-FFF2-40B4-BE49-F238E27FC236}">
                <a16:creationId xmlns:a16="http://schemas.microsoft.com/office/drawing/2014/main" id="{A1F97CC8-04C9-4DF7-A353-67B1DE3E0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152525"/>
            <a:ext cx="198755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8">
            <a:extLst>
              <a:ext uri="{FF2B5EF4-FFF2-40B4-BE49-F238E27FC236}">
                <a16:creationId xmlns:a16="http://schemas.microsoft.com/office/drawing/2014/main" id="{525CCDFE-4211-460E-8009-63C7062E7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1150938"/>
            <a:ext cx="1452563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1">
            <a:extLst>
              <a:ext uri="{FF2B5EF4-FFF2-40B4-BE49-F238E27FC236}">
                <a16:creationId xmlns:a16="http://schemas.microsoft.com/office/drawing/2014/main" id="{EA944880-DF55-4C18-AE56-06CDDA24C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150938"/>
            <a:ext cx="14668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3">
            <a:extLst>
              <a:ext uri="{FF2B5EF4-FFF2-40B4-BE49-F238E27FC236}">
                <a16:creationId xmlns:a16="http://schemas.microsoft.com/office/drawing/2014/main" id="{D050E3DB-266B-43CE-A443-B838C092A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1150938"/>
            <a:ext cx="115411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26">
            <a:extLst>
              <a:ext uri="{FF2B5EF4-FFF2-40B4-BE49-F238E27FC236}">
                <a16:creationId xmlns:a16="http://schemas.microsoft.com/office/drawing/2014/main" id="{B9254071-D295-470B-A797-C3CD091F8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6809"/>
          <a:stretch>
            <a:fillRect/>
          </a:stretch>
        </p:blipFill>
        <p:spPr bwMode="auto">
          <a:xfrm>
            <a:off x="2292350" y="4254500"/>
            <a:ext cx="4579938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29">
            <a:extLst>
              <a:ext uri="{FF2B5EF4-FFF2-40B4-BE49-F238E27FC236}">
                <a16:creationId xmlns:a16="http://schemas.microsoft.com/office/drawing/2014/main" id="{E881A68E-3516-404F-91E4-7D3326798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254500"/>
            <a:ext cx="156527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25599">
            <a:extLst>
              <a:ext uri="{FF2B5EF4-FFF2-40B4-BE49-F238E27FC236}">
                <a16:creationId xmlns:a16="http://schemas.microsoft.com/office/drawing/2014/main" id="{0339CAF0-17F6-419E-B6ED-C3FBFA1AE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4271963"/>
            <a:ext cx="16240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638659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Benutzerdefiniert 1">
      <a:dk1>
        <a:srgbClr val="776D63"/>
      </a:dk1>
      <a:lt1>
        <a:srgbClr val="FFFFFF"/>
      </a:lt1>
      <a:dk2>
        <a:srgbClr val="FFFFFF"/>
      </a:dk2>
      <a:lt2>
        <a:srgbClr val="FFFFFF"/>
      </a:lt2>
      <a:accent1>
        <a:srgbClr val="776D63"/>
      </a:accent1>
      <a:accent2>
        <a:srgbClr val="E75721"/>
      </a:accent2>
      <a:accent3>
        <a:srgbClr val="074598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13188</TotalTime>
  <Words>1098</Words>
  <Application>Microsoft Office PowerPoint</Application>
  <PresentationFormat>On-screen Show (4:3)</PresentationFormat>
  <Paragraphs>385</Paragraphs>
  <Slides>27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Frutiger LT Std 45 Light</vt:lpstr>
      <vt:lpstr>Frutiger Neue LT Pro Regular</vt:lpstr>
      <vt:lpstr>Larissa-Design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///////////////////////////////////////////////////////////////////////////////////////////////////////////////////////////////////////////////////////////////////////////////////////////////</dc:title>
  <dc:creator>Braunyno Belo Ayotte</dc:creator>
  <cp:lastModifiedBy>Gabriel Patry Desjardins</cp:lastModifiedBy>
  <cp:revision>975</cp:revision>
  <cp:lastPrinted>2018-02-27T15:38:27Z</cp:lastPrinted>
  <dcterms:modified xsi:type="dcterms:W3CDTF">2019-09-07T16:10:31Z</dcterms:modified>
</cp:coreProperties>
</file>