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AA97-A390-494B-BBEE-75F381479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0ED8F-6180-4EC7-93E3-94AF988A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67830-CA0E-40D7-A576-2D2A72D5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EE069-5F4B-4E19-8265-2AAC1A50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DFDF-C825-443C-81E7-A91A874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F0C3-FF76-4633-8545-F57610F7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2A44F-211D-4899-B0ED-12C38F109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B6E4-6FAD-489D-800C-48EC6B2C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2E210-7DEB-4DE5-B8C8-E5238DF3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45E1-6868-49B1-8AF2-D3D40D0E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0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9D514-4702-4AA5-BABF-567FC5780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623A3-F4F8-4E0C-B12A-12FCFF13F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CC18-80CE-4246-AC0E-5D02D388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54F82-B7B4-4538-B060-D6D3976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3244-3526-4ECF-8B6B-AB062F3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4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4DBB-A798-4EBD-8302-28843C13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430B-E401-4531-83D1-0D4DEDDC0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F8A2-350A-4CD3-AB9B-67847FB9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4FAA-F37E-4BE1-9E80-E5FCF361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3C6E-394D-4D82-9185-0300C763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3EBE-707A-4928-AFC1-E8520773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9009-3F2E-4EBE-84AB-5AC9DC2A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0B8EA-0CA5-4E57-9800-74B64CF7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F5AA1-A5D1-48BB-A531-F2790CA6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4FCC-D604-452D-808D-B6DC0B14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F4D1-A6D3-4D8E-9C10-D4443669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05B6-342B-4105-8E67-8C64D2C6C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0817F-1136-42DF-A91F-AA7D8D77E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54D7-C5B0-4E1F-B8A2-0F8721DB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58291-44A6-4014-9980-6B86BED2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4FC7-C93C-4587-A4B2-9712571D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94A5-B298-4167-B4DA-CDD23C82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B270D-4763-46F9-9CA3-A85428462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BE8AD-342F-4058-B279-5E289C7CE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0DA68-3E4D-4A42-A7E6-64D5ADCBE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ADCFD-E56F-4647-A1FB-A77C2DAFD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BE64F-8791-42DC-A3D1-4EE66B72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CA438-B1CD-491E-AED4-2EF7BE8F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FB19-C939-4652-868C-85D1EA01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704E-2624-43A4-92EC-03A0F552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5BFA6-D010-4C46-A219-6768F326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AB870-AE66-4AF3-9CA4-06BE42D5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64324-40F1-45C2-B606-FC9FC7D2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6A089-85B1-4B83-BEE4-5B200D3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BAAC-D869-4CD8-8726-82C8DAC0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B406D-B103-417E-A493-6F1013CD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4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24DD-8838-4EEB-8E69-6F7C9ECB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B63F-46D9-473C-A24D-A843434A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A329-5BAD-42C3-A18B-2F54F6037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DE1C2-E1E3-4EB8-8835-A07E431F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DA50E-CE2D-4BFD-9077-7E4D7582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DEE79-E5DB-40BB-B1C7-86CA31A0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B737-F9AF-43C6-B956-C67D2E66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0092E-F5F5-40C8-BD76-61C089088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7E103-9F92-4D13-AE5E-C9E08ED9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B08E5-FFA8-466C-8A8A-BB9BE235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7E886-2069-444F-A949-C1BB7177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BF95E-65CB-4C40-AB75-44EE154E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2FA19-EECC-4407-B1FA-B92D1D0D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ED9CE-4322-4B4E-A56E-56FF7F53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A366-4EFB-4B5D-8F83-D6C1057E8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4B55-FAF8-455D-A280-7FA0098F6BA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B94A-7DD4-470C-AA88-5F0245C5E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47CF8-2643-4A8A-B448-CA0D5CCA7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EE4D-FD54-4D9D-840C-F6B3D2F99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C969B-4177-4E28-B095-2B0438E4F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n-US" sz="3000" b="0">
                <a:solidFill>
                  <a:srgbClr val="FFFFFF"/>
                </a:solidFill>
                <a:latin typeface="Calibri Light" panose="020F0302020204030204" pitchFamily="34" charset="0"/>
              </a:rPr>
              <a:t>Brunswick County Hurricane Florence &amp; 2019 Revaluation</a:t>
            </a:r>
            <a:br>
              <a:rPr lang="en-US" sz="3000">
                <a:solidFill>
                  <a:srgbClr val="FFFFFF"/>
                </a:solidFill>
              </a:rPr>
            </a:br>
            <a:endParaRPr lang="en-US" sz="300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brunswick county seal">
            <a:extLst>
              <a:ext uri="{FF2B5EF4-FFF2-40B4-BE49-F238E27FC236}">
                <a16:creationId xmlns:a16="http://schemas.microsoft.com/office/drawing/2014/main" id="{22E4F0DD-408D-4161-95AD-408C34B0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59" y="2426818"/>
            <a:ext cx="531993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B43D926-A097-45F0-94F6-4862B2A1F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1510" b="-1"/>
          <a:stretch/>
        </p:blipFill>
        <p:spPr>
          <a:xfrm>
            <a:off x="6445073" y="2482894"/>
            <a:ext cx="5455917" cy="38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6587-F845-49B4-A5BA-CC5318B1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/>
          <a:lstStyle/>
          <a:p>
            <a:r>
              <a:rPr lang="en-US" dirty="0"/>
              <a:t>                    Damage Estimates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BD357B-AA9F-4572-B5F4-03700E68D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302707"/>
            <a:ext cx="11283043" cy="5555294"/>
          </a:xfrm>
        </p:spPr>
      </p:pic>
    </p:spTree>
    <p:extLst>
      <p:ext uri="{BB962C8B-B14F-4D97-AF65-F5344CB8AC3E}">
        <p14:creationId xmlns:p14="http://schemas.microsoft.com/office/powerpoint/2010/main" val="422569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D54DC-2D63-4513-B86E-E548CEE4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Why we survived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4066-C4C9-4FB4-A645-F3E22919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revaluation with Data Cleansing.</a:t>
            </a:r>
          </a:p>
          <a:p>
            <a:r>
              <a:rPr lang="en-US" dirty="0"/>
              <a:t>Reviewed neighborhoods with slower growth in the beginning.</a:t>
            </a:r>
          </a:p>
          <a:p>
            <a:r>
              <a:rPr lang="en-US" dirty="0"/>
              <a:t>Maintaining up to date sales file, sales verification, visited all improved sales for data accuracy.</a:t>
            </a:r>
          </a:p>
          <a:p>
            <a:r>
              <a:rPr lang="en-US" dirty="0"/>
              <a:t>Teamwork.</a:t>
            </a:r>
          </a:p>
        </p:txBody>
      </p:sp>
    </p:spTree>
    <p:extLst>
      <p:ext uri="{BB962C8B-B14F-4D97-AF65-F5344CB8AC3E}">
        <p14:creationId xmlns:p14="http://schemas.microsoft.com/office/powerpoint/2010/main" val="295650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71ED-EDEE-4E4C-9720-E60AB620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T</a:t>
            </a:r>
            <a:r>
              <a:rPr lang="en-US" b="1" dirty="0"/>
              <a:t>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3E198-A024-4570-B95C-ED392E2F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41" y="1828800"/>
            <a:ext cx="24293676" cy="105024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A Crew Merging Into a Single Force That is Unstoppable!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649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ashington redskins photos the hogs">
            <a:extLst>
              <a:ext uri="{FF2B5EF4-FFF2-40B4-BE49-F238E27FC236}">
                <a16:creationId xmlns:a16="http://schemas.microsoft.com/office/drawing/2014/main" id="{1A907A45-7085-47E3-BE39-17B1375114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15" y="365126"/>
            <a:ext cx="8033656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8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D95006-2BF6-4A31-A5B4-F38740FCA90E}"/>
              </a:ext>
            </a:extLst>
          </p:cNvPr>
          <p:cNvSpPr/>
          <p:nvPr/>
        </p:nvSpPr>
        <p:spPr>
          <a:xfrm>
            <a:off x="2480154" y="558059"/>
            <a:ext cx="86179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Pre Storm Preparation</a:t>
            </a:r>
            <a:br>
              <a:rPr lang="en-US" sz="3200" dirty="0"/>
            </a:br>
            <a:r>
              <a:rPr lang="en-US" sz="3200" dirty="0"/>
              <a:t>Removal of important documents from floor level</a:t>
            </a:r>
            <a:br>
              <a:rPr lang="en-US" sz="3200" dirty="0"/>
            </a:br>
            <a:r>
              <a:rPr lang="en-US" sz="3200" dirty="0"/>
              <a:t>Covering all equipment with trash bags, including phones, power down equipment, unplug equipment, elevate CPU.</a:t>
            </a:r>
            <a:br>
              <a:rPr lang="en-US" sz="3200" dirty="0"/>
            </a:br>
            <a:r>
              <a:rPr lang="en-US" sz="3200" dirty="0"/>
              <a:t>Power off, unplug, elevate and cover.</a:t>
            </a:r>
            <a:br>
              <a:rPr lang="en-US" sz="3200" dirty="0"/>
            </a:br>
            <a:r>
              <a:rPr lang="en-US" sz="3200" dirty="0"/>
              <a:t>Perform backup, files and data.</a:t>
            </a:r>
            <a:br>
              <a:rPr lang="en-US" sz="3200" dirty="0"/>
            </a:br>
            <a:r>
              <a:rPr lang="en-US" sz="3200" dirty="0"/>
              <a:t>All vehicles full of fuel or gas and placed in safe location.</a:t>
            </a:r>
            <a:br>
              <a:rPr lang="en-US" sz="3200" dirty="0"/>
            </a:br>
            <a:r>
              <a:rPr lang="en-US" sz="3200" dirty="0"/>
              <a:t>All contacts updated.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33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6745-51AD-4FDE-A09F-985E7A03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135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83C75-B1AF-4493-9044-E593CB0EE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4" y="626301"/>
            <a:ext cx="9187520" cy="6087650"/>
          </a:xfrm>
        </p:spPr>
      </p:pic>
    </p:spTree>
    <p:extLst>
      <p:ext uri="{BB962C8B-B14F-4D97-AF65-F5344CB8AC3E}">
        <p14:creationId xmlns:p14="http://schemas.microsoft.com/office/powerpoint/2010/main" val="278868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6A3C-8DCD-4573-BECF-6158B1A2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</a:t>
            </a:r>
            <a:r>
              <a:rPr lang="en-US" b="1" dirty="0"/>
              <a:t>During the storm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9A6E-8311-4187-BE29-C2000D66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4671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Know location of staff that has evacuated and provide constant updates.</a:t>
            </a:r>
          </a:p>
          <a:p>
            <a:r>
              <a:rPr lang="en-US" dirty="0"/>
              <a:t>Prepare for their safe return. Contacts, NC Highway Patrol and local Sheriffs office road openings and closures.</a:t>
            </a:r>
          </a:p>
        </p:txBody>
      </p:sp>
    </p:spTree>
    <p:extLst>
      <p:ext uri="{BB962C8B-B14F-4D97-AF65-F5344CB8AC3E}">
        <p14:creationId xmlns:p14="http://schemas.microsoft.com/office/powerpoint/2010/main" val="244597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61D5-33AA-403B-AE0C-215051C3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when you arrive and your office has over 3” of flooding.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49A3DC-8F39-4A5B-92CF-91D5ABE9E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825625"/>
            <a:ext cx="8980715" cy="6534604"/>
          </a:xfrm>
        </p:spPr>
      </p:pic>
    </p:spTree>
    <p:extLst>
      <p:ext uri="{BB962C8B-B14F-4D97-AF65-F5344CB8AC3E}">
        <p14:creationId xmlns:p14="http://schemas.microsoft.com/office/powerpoint/2010/main" val="231318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F3B3-765F-476C-993E-3098B55F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093"/>
            <a:ext cx="10515600" cy="116459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Within 24 hours, you move to new location. Brunswick County Senior Center Ballroom.</a:t>
            </a:r>
            <a:br>
              <a:rPr lang="en-US" sz="4000" dirty="0"/>
            </a:br>
            <a:r>
              <a:rPr lang="en-US" sz="4000" dirty="0"/>
              <a:t>Resources, IT, Operation Services and ATMC</a:t>
            </a:r>
            <a:r>
              <a:rPr lang="en-US" sz="2200" dirty="0"/>
              <a:t>(phone and internet provider).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F8B489-2043-4B52-B2A2-F8D78B1F8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6690"/>
            <a:ext cx="9938656" cy="5473873"/>
          </a:xfrm>
        </p:spPr>
      </p:pic>
    </p:spTree>
    <p:extLst>
      <p:ext uri="{BB962C8B-B14F-4D97-AF65-F5344CB8AC3E}">
        <p14:creationId xmlns:p14="http://schemas.microsoft.com/office/powerpoint/2010/main" val="413024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685C-5567-4819-B7EC-61A7BDED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Assessment Begins and </a:t>
            </a:r>
            <a:r>
              <a:rPr lang="en-US" dirty="0" err="1"/>
              <a:t>Reval</a:t>
            </a:r>
            <a:r>
              <a:rPr lang="en-US" dirty="0"/>
              <a:t> Continues.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14CE-E173-4D40-A368-27F4641F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and begin creating Damage Assessment Teams.</a:t>
            </a:r>
          </a:p>
          <a:p>
            <a:r>
              <a:rPr lang="en-US" dirty="0"/>
              <a:t>Determine teams weakness and strengths.</a:t>
            </a:r>
          </a:p>
          <a:p>
            <a:r>
              <a:rPr lang="en-US" dirty="0"/>
              <a:t>Created two teams , one to continue </a:t>
            </a:r>
            <a:r>
              <a:rPr lang="en-US" dirty="0" err="1"/>
              <a:t>reval</a:t>
            </a:r>
            <a:r>
              <a:rPr lang="en-US" dirty="0"/>
              <a:t>, the other performs damage assessment.</a:t>
            </a:r>
          </a:p>
          <a:p>
            <a:r>
              <a:rPr lang="en-US" dirty="0"/>
              <a:t>Worked with other County agencies to determine flooded areas, road closures and also assisting homeowners with storm recovery information.</a:t>
            </a:r>
          </a:p>
          <a:p>
            <a:r>
              <a:rPr lang="en-US" dirty="0"/>
              <a:t>Permit management / home repairs, power restoration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0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95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D7BA9-488C-4EF1-B80D-13885DF0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ARC</a:t>
            </a: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C64A4196-98B6-44C4-AF7C-511F70098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" r="1" b="4335"/>
          <a:stretch/>
        </p:blipFill>
        <p:spPr>
          <a:xfrm>
            <a:off x="229017" y="917725"/>
            <a:ext cx="7058306" cy="54745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6F84B9-404A-4846-9A96-88569CCD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Damage Assessment Reporting &amp; Tracking Teams.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Tools Used.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Crisis Tracker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MI Fleet / Vehicle GPS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Arc GIS</a:t>
            </a:r>
            <a:br>
              <a:rPr lang="en-US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1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5070-4C6F-4B74-8307-78973DFC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Crisis Tracker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B3E21A-D309-4104-A18D-8EC432D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3" y="1690687"/>
            <a:ext cx="8004132" cy="5010737"/>
          </a:xfrm>
        </p:spPr>
      </p:pic>
    </p:spTree>
    <p:extLst>
      <p:ext uri="{BB962C8B-B14F-4D97-AF65-F5344CB8AC3E}">
        <p14:creationId xmlns:p14="http://schemas.microsoft.com/office/powerpoint/2010/main" val="258247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8675</TotalTime>
  <Words>200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Brunswick County Hurricane Florence &amp; 2019 Revaluation </vt:lpstr>
      <vt:lpstr>PowerPoint Presentation</vt:lpstr>
      <vt:lpstr>  </vt:lpstr>
      <vt:lpstr>                         During the storm </vt:lpstr>
      <vt:lpstr>What to do when you arrive and your office has over 3” of flooding.</vt:lpstr>
      <vt:lpstr>Within 24 hours, you move to new location. Brunswick County Senior Center Ballroom. Resources, IT, Operation Services and ATMC(phone and internet provider). </vt:lpstr>
      <vt:lpstr>Damage Assessment Begins and Reval Continues.</vt:lpstr>
      <vt:lpstr>ARC</vt:lpstr>
      <vt:lpstr>    Crisis Tracker</vt:lpstr>
      <vt:lpstr>                    Damage Estimates</vt:lpstr>
      <vt:lpstr>   Why we survived</vt:lpstr>
      <vt:lpstr>    Teamwork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Brunswick County Hurricane Florence &amp; 2019 Revaluation</dc:title>
  <dc:creator>Marlon Long</dc:creator>
  <cp:lastModifiedBy>Marlon Long</cp:lastModifiedBy>
  <cp:revision>17</cp:revision>
  <cp:lastPrinted>2019-08-26T14:51:50Z</cp:lastPrinted>
  <dcterms:created xsi:type="dcterms:W3CDTF">2019-08-14T18:50:31Z</dcterms:created>
  <dcterms:modified xsi:type="dcterms:W3CDTF">2019-08-29T17:38:17Z</dcterms:modified>
</cp:coreProperties>
</file>