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39043-D0D0-4F85-A6E8-0E3F652B4337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61AF1-CF43-4412-9C6C-31F444CF3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60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50DE-8701-4209-8484-92F4F5FC6396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7B37-3603-4FA4-B1AD-B731C746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1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50DE-8701-4209-8484-92F4F5FC6396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7B37-3603-4FA4-B1AD-B731C746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3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50DE-8701-4209-8484-92F4F5FC6396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7B37-3603-4FA4-B1AD-B731C746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50DE-8701-4209-8484-92F4F5FC6396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7B37-3603-4FA4-B1AD-B731C746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50DE-8701-4209-8484-92F4F5FC6396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7B37-3603-4FA4-B1AD-B731C746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1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50DE-8701-4209-8484-92F4F5FC6396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7B37-3603-4FA4-B1AD-B731C746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8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50DE-8701-4209-8484-92F4F5FC6396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7B37-3603-4FA4-B1AD-B731C746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50DE-8701-4209-8484-92F4F5FC6396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7B37-3603-4FA4-B1AD-B731C746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0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50DE-8701-4209-8484-92F4F5FC6396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7B37-3603-4FA4-B1AD-B731C746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1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50DE-8701-4209-8484-92F4F5FC6396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7B37-3603-4FA4-B1AD-B731C746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0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50DE-8701-4209-8484-92F4F5FC6396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7B37-3603-4FA4-B1AD-B731C746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0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50DE-8701-4209-8484-92F4F5FC6396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87B37-3603-4FA4-B1AD-B731C746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3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Running a Successful PUV Auditing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Presented by the Alamance County Tax Office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Administration &amp; Present-Use Appraisal Staff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7436"/>
            <a:ext cx="8204199" cy="615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8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Secret to PUV Success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Start with the Farmers</a:t>
            </a:r>
          </a:p>
          <a:p>
            <a:pPr lvl="1"/>
            <a:r>
              <a:rPr lang="en-US" dirty="0" smtClean="0"/>
              <a:t>Establish rapport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Farm Bureau</a:t>
            </a:r>
          </a:p>
          <a:p>
            <a:pPr lvl="2"/>
            <a:r>
              <a:rPr lang="en-US" dirty="0" smtClean="0"/>
              <a:t>Cattleman’s Association</a:t>
            </a:r>
          </a:p>
          <a:p>
            <a:pPr lvl="2"/>
            <a:r>
              <a:rPr lang="en-US" dirty="0" smtClean="0"/>
              <a:t>Voluntary Ag District</a:t>
            </a:r>
            <a:endParaRPr lang="en-US" dirty="0" smtClean="0"/>
          </a:p>
          <a:p>
            <a:pPr lvl="1"/>
            <a:r>
              <a:rPr lang="en-US" dirty="0" smtClean="0"/>
              <a:t>Identify concerns.</a:t>
            </a:r>
          </a:p>
          <a:p>
            <a:pPr lvl="1"/>
            <a:r>
              <a:rPr lang="en-US" dirty="0" smtClean="0"/>
              <a:t>Gather allies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Leaders in the farm community.</a:t>
            </a:r>
          </a:p>
          <a:p>
            <a:pPr lvl="2"/>
            <a:r>
              <a:rPr lang="en-US" dirty="0" smtClean="0"/>
              <a:t>Soil &amp; Water</a:t>
            </a:r>
          </a:p>
          <a:p>
            <a:pPr lvl="2"/>
            <a:r>
              <a:rPr lang="en-US" dirty="0" smtClean="0"/>
              <a:t>Ag Extension Office</a:t>
            </a:r>
          </a:p>
          <a:p>
            <a:pPr lvl="2"/>
            <a:r>
              <a:rPr lang="en-US" dirty="0" smtClean="0"/>
              <a:t>NC Forestry Service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55" y="1690688"/>
            <a:ext cx="5036345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Secret to PUV Success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29843" cy="4351338"/>
          </a:xfrm>
        </p:spPr>
        <p:txBody>
          <a:bodyPr/>
          <a:lstStyle/>
          <a:p>
            <a:r>
              <a:rPr lang="en-US" dirty="0" smtClean="0"/>
              <a:t>Step 2: Build Credibility</a:t>
            </a:r>
          </a:p>
          <a:p>
            <a:pPr lvl="1"/>
            <a:r>
              <a:rPr lang="en-US" dirty="0" smtClean="0"/>
              <a:t>Hire credible staff.</a:t>
            </a:r>
          </a:p>
          <a:p>
            <a:pPr lvl="1"/>
            <a:r>
              <a:rPr lang="en-US" dirty="0" smtClean="0"/>
              <a:t>Proactive Communication / </a:t>
            </a:r>
            <a:r>
              <a:rPr lang="en-US" dirty="0" smtClean="0"/>
              <a:t>Education</a:t>
            </a:r>
          </a:p>
          <a:p>
            <a:pPr lvl="2"/>
            <a:r>
              <a:rPr lang="en-US" dirty="0"/>
              <a:t>Participate in farm community events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Develop informational materials.</a:t>
            </a:r>
          </a:p>
          <a:p>
            <a:pPr lvl="2"/>
            <a:r>
              <a:rPr lang="en-US" dirty="0" smtClean="0"/>
              <a:t>Build relationships.</a:t>
            </a:r>
            <a:endParaRPr lang="en-US" dirty="0"/>
          </a:p>
          <a:p>
            <a:pPr lvl="1"/>
            <a:r>
              <a:rPr lang="en-US" dirty="0" smtClean="0"/>
              <a:t>Audits are a PR tool.</a:t>
            </a:r>
            <a:endParaRPr lang="en-US" dirty="0" smtClean="0"/>
          </a:p>
          <a:p>
            <a:pPr lvl="2"/>
            <a:r>
              <a:rPr lang="en-US" dirty="0" smtClean="0"/>
              <a:t>Listen.</a:t>
            </a:r>
          </a:p>
          <a:p>
            <a:pPr lvl="2"/>
            <a:r>
              <a:rPr lang="en-US" dirty="0" smtClean="0"/>
              <a:t>Educate.</a:t>
            </a:r>
            <a:endParaRPr lang="en-US" dirty="0" smtClean="0"/>
          </a:p>
          <a:p>
            <a:pPr lvl="2"/>
            <a:r>
              <a:rPr lang="en-US" dirty="0" smtClean="0"/>
              <a:t>Be </a:t>
            </a:r>
            <a:r>
              <a:rPr lang="en-US" dirty="0" smtClean="0"/>
              <a:t>gentle and consistent.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89" y="2890158"/>
            <a:ext cx="5843211" cy="328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Secret to PUV Success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45129"/>
            <a:ext cx="5236028" cy="4331834"/>
          </a:xfrm>
        </p:spPr>
        <p:txBody>
          <a:bodyPr/>
          <a:lstStyle/>
          <a:p>
            <a:r>
              <a:rPr lang="en-US" dirty="0" smtClean="0"/>
              <a:t>Step 3: Sell the Bottom Line</a:t>
            </a:r>
          </a:p>
          <a:p>
            <a:pPr lvl="1"/>
            <a:r>
              <a:rPr lang="en-US" dirty="0" smtClean="0"/>
              <a:t>You can only do what the political will supports.</a:t>
            </a:r>
          </a:p>
          <a:p>
            <a:pPr lvl="1"/>
            <a:r>
              <a:rPr lang="en-US" dirty="0" smtClean="0"/>
              <a:t>The Commissioners and other “power players” are conflict averse.</a:t>
            </a:r>
          </a:p>
          <a:p>
            <a:pPr lvl="2"/>
            <a:r>
              <a:rPr lang="en-US" dirty="0" smtClean="0"/>
              <a:t>If you offend the farmers and they get complaints, you’re done.</a:t>
            </a:r>
          </a:p>
          <a:p>
            <a:pPr lvl="2"/>
            <a:r>
              <a:rPr lang="en-US" dirty="0" smtClean="0"/>
              <a:t>If you are perceived as wasting taxpayer dollars, you’re done.</a:t>
            </a:r>
          </a:p>
          <a:p>
            <a:pPr lvl="2"/>
            <a:r>
              <a:rPr lang="en-US" dirty="0" smtClean="0"/>
              <a:t>Keep the farmers happy and show a “profit”, you’re gold.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55" y="2586491"/>
            <a:ext cx="5012445" cy="282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463800" cy="1325563"/>
          </a:xfrm>
        </p:spPr>
        <p:txBody>
          <a:bodyPr/>
          <a:lstStyle/>
          <a:p>
            <a:r>
              <a:rPr lang="en-US" b="1" dirty="0" smtClean="0"/>
              <a:t>Key Points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29300" cy="4351338"/>
          </a:xfrm>
        </p:spPr>
        <p:txBody>
          <a:bodyPr/>
          <a:lstStyle/>
          <a:p>
            <a:r>
              <a:rPr lang="en-US" sz="4000" dirty="0" smtClean="0"/>
              <a:t>Work with your farm community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Hire credible people.</a:t>
            </a:r>
            <a:endParaRPr lang="en-US" sz="4000" dirty="0" smtClean="0"/>
          </a:p>
          <a:p>
            <a:r>
              <a:rPr lang="en-US" sz="4000" dirty="0" smtClean="0"/>
              <a:t>Be gentle and consistent.</a:t>
            </a:r>
          </a:p>
          <a:p>
            <a:r>
              <a:rPr lang="en-US" sz="4000" dirty="0" smtClean="0"/>
              <a:t>Report your successes.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1690688"/>
            <a:ext cx="44862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0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608262"/>
            <a:ext cx="3260271" cy="1325563"/>
          </a:xfrm>
        </p:spPr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62" y="365126"/>
            <a:ext cx="6077738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6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74080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Thank You.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25" y="431800"/>
            <a:ext cx="771525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943600"/>
            <a:ext cx="786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“Don’t mess with the farmers!”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78372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History of PUV in Alamance County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39000" cy="904875"/>
          </a:xfrm>
        </p:spPr>
        <p:txBody>
          <a:bodyPr/>
          <a:lstStyle/>
          <a:p>
            <a:r>
              <a:rPr lang="en-US" dirty="0" smtClean="0"/>
              <a:t>1973 – The Present-Use Value Program is enacted.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1745710"/>
            <a:ext cx="3187700" cy="443125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27100" y="2785522"/>
            <a:ext cx="7239000" cy="258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The program was implemented according to the statutes.</a:t>
            </a:r>
          </a:p>
          <a:p>
            <a:pPr lvl="1"/>
            <a:r>
              <a:rPr lang="en-US" dirty="0" smtClean="0"/>
              <a:t>Awareness of the program grew among our citizens.</a:t>
            </a:r>
          </a:p>
        </p:txBody>
      </p:sp>
    </p:spTree>
    <p:extLst>
      <p:ext uri="{BB962C8B-B14F-4D97-AF65-F5344CB8AC3E}">
        <p14:creationId xmlns:p14="http://schemas.microsoft.com/office/powerpoint/2010/main" val="10307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History of PUV in Alamance County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4700" y="1789760"/>
            <a:ext cx="5499100" cy="4351338"/>
          </a:xfrm>
        </p:spPr>
        <p:txBody>
          <a:bodyPr/>
          <a:lstStyle/>
          <a:p>
            <a:r>
              <a:rPr lang="en-US" dirty="0" smtClean="0"/>
              <a:t>1980’s – The Board of County Commissioners, sitting as the Board of Equalization and Review, discovered that they could pacify citizens by placing appellants into PUV. </a:t>
            </a:r>
          </a:p>
          <a:p>
            <a:r>
              <a:rPr lang="en-US" dirty="0" smtClean="0"/>
              <a:t>Enforcement of PUV stops. Parcels are given present-use status on-demand regardless of qualifications.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2276"/>
            <a:ext cx="4699000" cy="44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3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History of PUV in Alamance County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762500" cy="4486275"/>
          </a:xfrm>
        </p:spPr>
        <p:txBody>
          <a:bodyPr>
            <a:normAutofit/>
          </a:bodyPr>
          <a:lstStyle/>
          <a:p>
            <a:r>
              <a:rPr lang="en-US" dirty="0" smtClean="0"/>
              <a:t>1990’s – The Board of County Commissioners appoints a Board of Equalization and Review and stops hearing direct appeals.</a:t>
            </a:r>
          </a:p>
          <a:p>
            <a:r>
              <a:rPr lang="en-US" dirty="0" smtClean="0"/>
              <a:t>Due to the large number of persons placed in PUV without qualification in recent years, no effort is made to audit the program.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54" y="1690688"/>
            <a:ext cx="5587046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3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History of PUV in Alamance County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40186" cy="4351338"/>
          </a:xfrm>
        </p:spPr>
        <p:txBody>
          <a:bodyPr/>
          <a:lstStyle/>
          <a:p>
            <a:r>
              <a:rPr lang="en-US" dirty="0" smtClean="0"/>
              <a:t>2000’s – Our first across-the-board PUV auditing program is undertaken.</a:t>
            </a:r>
          </a:p>
          <a:p>
            <a:pPr lvl="1"/>
            <a:r>
              <a:rPr lang="en-US" dirty="0" smtClean="0"/>
              <a:t>This was done unilaterally by county staff.</a:t>
            </a:r>
          </a:p>
          <a:p>
            <a:pPr lvl="1"/>
            <a:r>
              <a:rPr lang="en-US" dirty="0" smtClean="0"/>
              <a:t>The goal was enhanced revenue.</a:t>
            </a:r>
          </a:p>
          <a:p>
            <a:pPr lvl="1"/>
            <a:r>
              <a:rPr lang="en-US" dirty="0" smtClean="0"/>
              <a:t>Statutory requirements were strictly enforced.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1414463"/>
            <a:ext cx="43148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History of PUV in Alamance County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0688"/>
            <a:ext cx="2525486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Result…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21" y="1690688"/>
            <a:ext cx="4926157" cy="349658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372101"/>
            <a:ext cx="10515600" cy="11407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Farmers felt bullied and banded together to submit a signed petition requesting the immediate end of the audit program. The program was quickly scrapped.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5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History of PUV in Alamance County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/>
          <a:lstStyle/>
          <a:p>
            <a:r>
              <a:rPr lang="en-US" dirty="0" smtClean="0"/>
              <a:t>2010’s – Our second major PUV auditing program begins.</a:t>
            </a:r>
          </a:p>
          <a:p>
            <a:pPr lvl="1"/>
            <a:r>
              <a:rPr lang="en-US" dirty="0" smtClean="0"/>
              <a:t>This was done bilaterally in cooperation with farming community leaders.</a:t>
            </a:r>
          </a:p>
          <a:p>
            <a:pPr lvl="1"/>
            <a:r>
              <a:rPr lang="en-US" dirty="0" smtClean="0"/>
              <a:t>The goal was to clean up the program.</a:t>
            </a:r>
          </a:p>
          <a:p>
            <a:pPr lvl="1"/>
            <a:r>
              <a:rPr lang="en-US" dirty="0" smtClean="0"/>
              <a:t>Lenience was given in which non-conforming farms had the opportunity to come back into conformity with the program.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04" y="2481943"/>
            <a:ext cx="5078995" cy="338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1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History of PUV in Alamance County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5967"/>
            <a:ext cx="2710543" cy="642934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Result…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95" y="1769609"/>
            <a:ext cx="3409610" cy="340961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42900" y="5258140"/>
            <a:ext cx="11010900" cy="11919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800" dirty="0" smtClean="0"/>
              <a:t>The farm community has warmly received our current auditing program and respects our farm/PUV appraisers. The program provides a good return on investment.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6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512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Running a Successful PUV Auditing Program</vt:lpstr>
      <vt:lpstr>PowerPoint Presentation</vt:lpstr>
      <vt:lpstr>A History of PUV in Alamance County</vt:lpstr>
      <vt:lpstr>A History of PUV in Alamance County</vt:lpstr>
      <vt:lpstr>A History of PUV in Alamance County</vt:lpstr>
      <vt:lpstr>A History of PUV in Alamance County</vt:lpstr>
      <vt:lpstr>A History of PUV in Alamance County</vt:lpstr>
      <vt:lpstr>A History of PUV in Alamance County</vt:lpstr>
      <vt:lpstr>A History of PUV in Alamance County</vt:lpstr>
      <vt:lpstr>PowerPoint Presentation</vt:lpstr>
      <vt:lpstr>The Secret to PUV Success</vt:lpstr>
      <vt:lpstr>The Secret to PUV Success</vt:lpstr>
      <vt:lpstr>The Secret to PUV Success</vt:lpstr>
      <vt:lpstr>Key Points</vt:lpstr>
      <vt:lpstr>Questions?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a Successful PUV Auditing Program</dc:title>
  <dc:creator>Jeremy Akins</dc:creator>
  <cp:lastModifiedBy>Jeremy Akins</cp:lastModifiedBy>
  <cp:revision>51</cp:revision>
  <cp:lastPrinted>2019-02-19T16:17:58Z</cp:lastPrinted>
  <dcterms:created xsi:type="dcterms:W3CDTF">2018-06-27T20:03:17Z</dcterms:created>
  <dcterms:modified xsi:type="dcterms:W3CDTF">2019-02-19T16:42:37Z</dcterms:modified>
</cp:coreProperties>
</file>